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7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76" r:id="rId12"/>
    <p:sldId id="264" r:id="rId13"/>
    <p:sldId id="265" r:id="rId14"/>
    <p:sldId id="267" r:id="rId15"/>
    <p:sldId id="268" r:id="rId16"/>
    <p:sldId id="269" r:id="rId17"/>
    <p:sldId id="278" r:id="rId18"/>
    <p:sldId id="279" r:id="rId1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878EC2-B085-4AA1-ADC8-DECC72C86880}" v="2" dt="2021-05-31T16:03:47.7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782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oharu Misawa" userId="bda06d9b-8bd9-4a43-83f1-3c8088a68f51" providerId="ADAL" clId="{02878EC2-B085-4AA1-ADC8-DECC72C86880}"/>
    <pc:docChg chg="custSel delSld modSld delSection modSection">
      <pc:chgData name="Tomoharu Misawa" userId="bda06d9b-8bd9-4a43-83f1-3c8088a68f51" providerId="ADAL" clId="{02878EC2-B085-4AA1-ADC8-DECC72C86880}" dt="2021-05-31T16:03:20.706" v="4" actId="478"/>
      <pc:docMkLst>
        <pc:docMk/>
      </pc:docMkLst>
      <pc:sldChg chg="addSp delSp modSp mod">
        <pc:chgData name="Tomoharu Misawa" userId="bda06d9b-8bd9-4a43-83f1-3c8088a68f51" providerId="ADAL" clId="{02878EC2-B085-4AA1-ADC8-DECC72C86880}" dt="2021-05-31T16:03:20.706" v="4" actId="478"/>
        <pc:sldMkLst>
          <pc:docMk/>
          <pc:sldMk cId="2653768330" sldId="256"/>
        </pc:sldMkLst>
        <pc:spChg chg="del">
          <ac:chgData name="Tomoharu Misawa" userId="bda06d9b-8bd9-4a43-83f1-3c8088a68f51" providerId="ADAL" clId="{02878EC2-B085-4AA1-ADC8-DECC72C86880}" dt="2021-05-31T16:03:18.468" v="3" actId="478"/>
          <ac:spMkLst>
            <pc:docMk/>
            <pc:sldMk cId="2653768330" sldId="256"/>
            <ac:spMk id="3" creationId="{5F10AF25-7D53-475F-AFC2-91DBB2648830}"/>
          </ac:spMkLst>
        </pc:spChg>
        <pc:spChg chg="add del mod">
          <ac:chgData name="Tomoharu Misawa" userId="bda06d9b-8bd9-4a43-83f1-3c8088a68f51" providerId="ADAL" clId="{02878EC2-B085-4AA1-ADC8-DECC72C86880}" dt="2021-05-31T16:03:20.706" v="4" actId="478"/>
          <ac:spMkLst>
            <pc:docMk/>
            <pc:sldMk cId="2653768330" sldId="256"/>
            <ac:spMk id="5" creationId="{6C5137CC-C6FD-4F29-97A3-FC88A334102B}"/>
          </ac:spMkLst>
        </pc:spChg>
      </pc:sldChg>
      <pc:sldChg chg="del">
        <pc:chgData name="Tomoharu Misawa" userId="bda06d9b-8bd9-4a43-83f1-3c8088a68f51" providerId="ADAL" clId="{02878EC2-B085-4AA1-ADC8-DECC72C86880}" dt="2021-05-31T16:02:53.347" v="0" actId="2696"/>
        <pc:sldMkLst>
          <pc:docMk/>
          <pc:sldMk cId="3139494430" sldId="270"/>
        </pc:sldMkLst>
      </pc:sldChg>
      <pc:sldChg chg="del">
        <pc:chgData name="Tomoharu Misawa" userId="bda06d9b-8bd9-4a43-83f1-3c8088a68f51" providerId="ADAL" clId="{02878EC2-B085-4AA1-ADC8-DECC72C86880}" dt="2021-05-31T16:02:53.347" v="0" actId="2696"/>
        <pc:sldMkLst>
          <pc:docMk/>
          <pc:sldMk cId="1379951858" sldId="271"/>
        </pc:sldMkLst>
      </pc:sldChg>
      <pc:sldChg chg="del">
        <pc:chgData name="Tomoharu Misawa" userId="bda06d9b-8bd9-4a43-83f1-3c8088a68f51" providerId="ADAL" clId="{02878EC2-B085-4AA1-ADC8-DECC72C86880}" dt="2021-05-31T16:02:53.347" v="0" actId="2696"/>
        <pc:sldMkLst>
          <pc:docMk/>
          <pc:sldMk cId="2205484445" sldId="272"/>
        </pc:sldMkLst>
      </pc:sldChg>
      <pc:sldChg chg="del">
        <pc:chgData name="Tomoharu Misawa" userId="bda06d9b-8bd9-4a43-83f1-3c8088a68f51" providerId="ADAL" clId="{02878EC2-B085-4AA1-ADC8-DECC72C86880}" dt="2021-05-31T16:02:53.347" v="0" actId="2696"/>
        <pc:sldMkLst>
          <pc:docMk/>
          <pc:sldMk cId="1285711653" sldId="273"/>
        </pc:sldMkLst>
      </pc:sldChg>
      <pc:sldChg chg="del">
        <pc:chgData name="Tomoharu Misawa" userId="bda06d9b-8bd9-4a43-83f1-3c8088a68f51" providerId="ADAL" clId="{02878EC2-B085-4AA1-ADC8-DECC72C86880}" dt="2021-05-31T16:02:53.347" v="0" actId="2696"/>
        <pc:sldMkLst>
          <pc:docMk/>
          <pc:sldMk cId="930827981" sldId="280"/>
        </pc:sldMkLst>
      </pc:sldChg>
      <pc:sldChg chg="del">
        <pc:chgData name="Tomoharu Misawa" userId="bda06d9b-8bd9-4a43-83f1-3c8088a68f51" providerId="ADAL" clId="{02878EC2-B085-4AA1-ADC8-DECC72C86880}" dt="2021-05-31T16:02:53.347" v="0" actId="2696"/>
        <pc:sldMkLst>
          <pc:docMk/>
          <pc:sldMk cId="3860286774" sldId="281"/>
        </pc:sldMkLst>
      </pc:sldChg>
    </pc:docChg>
  </pc:docChgLst>
</pc:chgInfo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BBB1A3-BFEC-4C6E-87EC-99B10B66259B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44451E7-6DDC-4CAF-996D-6478A0EBFC54}">
      <dgm:prSet/>
      <dgm:spPr/>
      <dgm:t>
        <a:bodyPr/>
        <a:lstStyle/>
        <a:p>
          <a:r>
            <a:rPr kumimoji="1" lang="ja-JP" dirty="0"/>
            <a:t>シーンの基となる画像を</a:t>
          </a:r>
          <a:br>
            <a:rPr kumimoji="1" lang="en-US" altLang="ja-JP" dirty="0"/>
          </a:br>
          <a:r>
            <a:rPr kumimoji="1" lang="ja-JP" dirty="0"/>
            <a:t>準備！（</a:t>
          </a:r>
          <a:r>
            <a:rPr kumimoji="1" lang="ja-JP" altLang="en-US" dirty="0"/>
            <a:t> </a:t>
          </a:r>
          <a:r>
            <a:rPr kumimoji="1" lang="en-US" dirty="0"/>
            <a:t>PNG</a:t>
          </a:r>
          <a:r>
            <a:rPr kumimoji="1" lang="ja-JP" altLang="en-US" dirty="0"/>
            <a:t> </a:t>
          </a:r>
          <a:r>
            <a:rPr kumimoji="1" lang="ja-JP" dirty="0"/>
            <a:t>もしくは</a:t>
          </a:r>
          <a:r>
            <a:rPr kumimoji="1" lang="ja-JP" altLang="en-US" dirty="0"/>
            <a:t> </a:t>
          </a:r>
          <a:r>
            <a:rPr kumimoji="1" lang="en-US" dirty="0"/>
            <a:t>JPEG</a:t>
          </a:r>
          <a:r>
            <a:rPr kumimoji="1" lang="ja-JP" altLang="en-US" dirty="0"/>
            <a:t> </a:t>
          </a:r>
          <a:r>
            <a:rPr kumimoji="1" lang="ja-JP" dirty="0"/>
            <a:t>）</a:t>
          </a:r>
          <a:endParaRPr lang="en-US" dirty="0"/>
        </a:p>
      </dgm:t>
    </dgm:pt>
    <dgm:pt modelId="{7ABA229E-1D0A-46ED-A9EB-463E305E8F4D}" type="parTrans" cxnId="{8004EB77-A89A-4475-924C-C491FA819839}">
      <dgm:prSet/>
      <dgm:spPr/>
      <dgm:t>
        <a:bodyPr/>
        <a:lstStyle/>
        <a:p>
          <a:endParaRPr lang="en-US"/>
        </a:p>
      </dgm:t>
    </dgm:pt>
    <dgm:pt modelId="{0655ACBC-0662-447B-8939-2282A250BE0C}" type="sibTrans" cxnId="{8004EB77-A89A-4475-924C-C491FA819839}">
      <dgm:prSet/>
      <dgm:spPr/>
      <dgm:t>
        <a:bodyPr/>
        <a:lstStyle/>
        <a:p>
          <a:endParaRPr lang="en-US"/>
        </a:p>
      </dgm:t>
    </dgm:pt>
    <dgm:pt modelId="{D470DDCD-9D0B-4AF2-8588-A9EDAAF9B123}">
      <dgm:prSet/>
      <dgm:spPr/>
      <dgm:t>
        <a:bodyPr/>
        <a:lstStyle/>
        <a:p>
          <a:r>
            <a:rPr kumimoji="1" lang="ja-JP" dirty="0"/>
            <a:t>シーンスタジオ内で複数枚の</a:t>
          </a:r>
          <a:br>
            <a:rPr kumimoji="1" lang="en-US" altLang="ja-JP" dirty="0"/>
          </a:br>
          <a:r>
            <a:rPr kumimoji="1" lang="ja-JP" dirty="0"/>
            <a:t>画像を結合できる</a:t>
          </a:r>
          <a:endParaRPr lang="en-US" dirty="0"/>
        </a:p>
      </dgm:t>
    </dgm:pt>
    <dgm:pt modelId="{8B63BBF3-32F8-4034-9A7B-7538598F803A}" type="parTrans" cxnId="{BEC597DD-5408-40CD-BC20-52DEA8B6D007}">
      <dgm:prSet/>
      <dgm:spPr/>
      <dgm:t>
        <a:bodyPr/>
        <a:lstStyle/>
        <a:p>
          <a:endParaRPr lang="en-US"/>
        </a:p>
      </dgm:t>
    </dgm:pt>
    <dgm:pt modelId="{2E929E4C-3B3B-4FAF-AA09-67154075D8A2}" type="sibTrans" cxnId="{BEC597DD-5408-40CD-BC20-52DEA8B6D007}">
      <dgm:prSet/>
      <dgm:spPr/>
      <dgm:t>
        <a:bodyPr/>
        <a:lstStyle/>
        <a:p>
          <a:endParaRPr lang="en-US"/>
        </a:p>
      </dgm:t>
    </dgm:pt>
    <dgm:pt modelId="{FDAFFD58-D841-4021-BD2C-61C1E06ADC4E}">
      <dgm:prSet/>
      <dgm:spPr/>
      <dgm:t>
        <a:bodyPr/>
        <a:lstStyle/>
        <a:p>
          <a:r>
            <a:rPr kumimoji="1" lang="ja-JP" dirty="0"/>
            <a:t>出したい人の数だけ“場”が</a:t>
          </a:r>
          <a:br>
            <a:rPr kumimoji="1" lang="en-US" altLang="ja-JP" dirty="0"/>
          </a:br>
          <a:r>
            <a:rPr kumimoji="1" lang="ja-JP" dirty="0"/>
            <a:t>ある図が良い</a:t>
          </a:r>
          <a:endParaRPr lang="en-US" dirty="0"/>
        </a:p>
      </dgm:t>
    </dgm:pt>
    <dgm:pt modelId="{F8454A48-59BD-4156-8E45-5FA3BA817EAE}" type="parTrans" cxnId="{22572F4B-0DA8-4706-A40B-1E77BC138C29}">
      <dgm:prSet/>
      <dgm:spPr/>
      <dgm:t>
        <a:bodyPr/>
        <a:lstStyle/>
        <a:p>
          <a:endParaRPr lang="en-US"/>
        </a:p>
      </dgm:t>
    </dgm:pt>
    <dgm:pt modelId="{273CD4D3-8E50-461E-84B0-EC89744C0EBC}" type="sibTrans" cxnId="{22572F4B-0DA8-4706-A40B-1E77BC138C29}">
      <dgm:prSet/>
      <dgm:spPr/>
      <dgm:t>
        <a:bodyPr/>
        <a:lstStyle/>
        <a:p>
          <a:endParaRPr lang="en-US"/>
        </a:p>
      </dgm:t>
    </dgm:pt>
    <dgm:pt modelId="{3FC7C0DB-733C-46EC-9AC7-538A503B6E35}" type="pres">
      <dgm:prSet presAssocID="{72BBB1A3-BFEC-4C6E-87EC-99B10B66259B}" presName="vert0" presStyleCnt="0">
        <dgm:presLayoutVars>
          <dgm:dir/>
          <dgm:animOne val="branch"/>
          <dgm:animLvl val="lvl"/>
        </dgm:presLayoutVars>
      </dgm:prSet>
      <dgm:spPr/>
    </dgm:pt>
    <dgm:pt modelId="{E97C5C75-58B0-4712-9B3A-77CFDFC5397D}" type="pres">
      <dgm:prSet presAssocID="{B44451E7-6DDC-4CAF-996D-6478A0EBFC54}" presName="thickLine" presStyleLbl="alignNode1" presStyleIdx="0" presStyleCnt="3"/>
      <dgm:spPr/>
    </dgm:pt>
    <dgm:pt modelId="{368A9768-DA9D-4A30-BE55-E96836C04B9F}" type="pres">
      <dgm:prSet presAssocID="{B44451E7-6DDC-4CAF-996D-6478A0EBFC54}" presName="horz1" presStyleCnt="0"/>
      <dgm:spPr/>
    </dgm:pt>
    <dgm:pt modelId="{0E22C942-7E35-4CDD-8D22-65EC4726BD54}" type="pres">
      <dgm:prSet presAssocID="{B44451E7-6DDC-4CAF-996D-6478A0EBFC54}" presName="tx1" presStyleLbl="revTx" presStyleIdx="0" presStyleCnt="3"/>
      <dgm:spPr/>
    </dgm:pt>
    <dgm:pt modelId="{AF03AF0B-7931-421B-87F1-6210A3AB69B1}" type="pres">
      <dgm:prSet presAssocID="{B44451E7-6DDC-4CAF-996D-6478A0EBFC54}" presName="vert1" presStyleCnt="0"/>
      <dgm:spPr/>
    </dgm:pt>
    <dgm:pt modelId="{584A9DFD-D571-4EBE-A1F6-0C2572E39F97}" type="pres">
      <dgm:prSet presAssocID="{D470DDCD-9D0B-4AF2-8588-A9EDAAF9B123}" presName="thickLine" presStyleLbl="alignNode1" presStyleIdx="1" presStyleCnt="3"/>
      <dgm:spPr/>
    </dgm:pt>
    <dgm:pt modelId="{C84214DA-5F1F-462C-A68D-C7790D03CFF0}" type="pres">
      <dgm:prSet presAssocID="{D470DDCD-9D0B-4AF2-8588-A9EDAAF9B123}" presName="horz1" presStyleCnt="0"/>
      <dgm:spPr/>
    </dgm:pt>
    <dgm:pt modelId="{DA6F6D22-867A-43CE-9F0D-C44D33224775}" type="pres">
      <dgm:prSet presAssocID="{D470DDCD-9D0B-4AF2-8588-A9EDAAF9B123}" presName="tx1" presStyleLbl="revTx" presStyleIdx="1" presStyleCnt="3"/>
      <dgm:spPr/>
    </dgm:pt>
    <dgm:pt modelId="{C69B122C-E0CF-4022-BDB9-14A01C427B43}" type="pres">
      <dgm:prSet presAssocID="{D470DDCD-9D0B-4AF2-8588-A9EDAAF9B123}" presName="vert1" presStyleCnt="0"/>
      <dgm:spPr/>
    </dgm:pt>
    <dgm:pt modelId="{E1ADAA6F-9B71-4A39-BBAD-03AE879936D7}" type="pres">
      <dgm:prSet presAssocID="{FDAFFD58-D841-4021-BD2C-61C1E06ADC4E}" presName="thickLine" presStyleLbl="alignNode1" presStyleIdx="2" presStyleCnt="3"/>
      <dgm:spPr/>
    </dgm:pt>
    <dgm:pt modelId="{50DCF2C7-E505-41F7-B6C1-E5A5A4B7E99A}" type="pres">
      <dgm:prSet presAssocID="{FDAFFD58-D841-4021-BD2C-61C1E06ADC4E}" presName="horz1" presStyleCnt="0"/>
      <dgm:spPr/>
    </dgm:pt>
    <dgm:pt modelId="{45A8DCA6-2214-4132-87FE-95A4D46C3F0A}" type="pres">
      <dgm:prSet presAssocID="{FDAFFD58-D841-4021-BD2C-61C1E06ADC4E}" presName="tx1" presStyleLbl="revTx" presStyleIdx="2" presStyleCnt="3"/>
      <dgm:spPr/>
    </dgm:pt>
    <dgm:pt modelId="{709B2624-9858-4287-9DEC-6077D4C6196B}" type="pres">
      <dgm:prSet presAssocID="{FDAFFD58-D841-4021-BD2C-61C1E06ADC4E}" presName="vert1" presStyleCnt="0"/>
      <dgm:spPr/>
    </dgm:pt>
  </dgm:ptLst>
  <dgm:cxnLst>
    <dgm:cxn modelId="{3A60A747-B791-4032-B26D-727834514AF5}" type="presOf" srcId="{72BBB1A3-BFEC-4C6E-87EC-99B10B66259B}" destId="{3FC7C0DB-733C-46EC-9AC7-538A503B6E35}" srcOrd="0" destOrd="0" presId="urn:microsoft.com/office/officeart/2008/layout/LinedList"/>
    <dgm:cxn modelId="{22572F4B-0DA8-4706-A40B-1E77BC138C29}" srcId="{72BBB1A3-BFEC-4C6E-87EC-99B10B66259B}" destId="{FDAFFD58-D841-4021-BD2C-61C1E06ADC4E}" srcOrd="2" destOrd="0" parTransId="{F8454A48-59BD-4156-8E45-5FA3BA817EAE}" sibTransId="{273CD4D3-8E50-461E-84B0-EC89744C0EBC}"/>
    <dgm:cxn modelId="{5E231450-6C87-4597-A010-9AE2AE949A40}" type="presOf" srcId="{FDAFFD58-D841-4021-BD2C-61C1E06ADC4E}" destId="{45A8DCA6-2214-4132-87FE-95A4D46C3F0A}" srcOrd="0" destOrd="0" presId="urn:microsoft.com/office/officeart/2008/layout/LinedList"/>
    <dgm:cxn modelId="{8004EB77-A89A-4475-924C-C491FA819839}" srcId="{72BBB1A3-BFEC-4C6E-87EC-99B10B66259B}" destId="{B44451E7-6DDC-4CAF-996D-6478A0EBFC54}" srcOrd="0" destOrd="0" parTransId="{7ABA229E-1D0A-46ED-A9EB-463E305E8F4D}" sibTransId="{0655ACBC-0662-447B-8939-2282A250BE0C}"/>
    <dgm:cxn modelId="{11F4A690-583A-4114-BEB4-A7993AD86ED1}" type="presOf" srcId="{B44451E7-6DDC-4CAF-996D-6478A0EBFC54}" destId="{0E22C942-7E35-4CDD-8D22-65EC4726BD54}" srcOrd="0" destOrd="0" presId="urn:microsoft.com/office/officeart/2008/layout/LinedList"/>
    <dgm:cxn modelId="{BEC597DD-5408-40CD-BC20-52DEA8B6D007}" srcId="{72BBB1A3-BFEC-4C6E-87EC-99B10B66259B}" destId="{D470DDCD-9D0B-4AF2-8588-A9EDAAF9B123}" srcOrd="1" destOrd="0" parTransId="{8B63BBF3-32F8-4034-9A7B-7538598F803A}" sibTransId="{2E929E4C-3B3B-4FAF-AA09-67154075D8A2}"/>
    <dgm:cxn modelId="{273C56FA-8C01-4422-9AE7-A4F546EC831E}" type="presOf" srcId="{D470DDCD-9D0B-4AF2-8588-A9EDAAF9B123}" destId="{DA6F6D22-867A-43CE-9F0D-C44D33224775}" srcOrd="0" destOrd="0" presId="urn:microsoft.com/office/officeart/2008/layout/LinedList"/>
    <dgm:cxn modelId="{6F4E2C97-C35A-412E-8B5F-B009EC08DA52}" type="presParOf" srcId="{3FC7C0DB-733C-46EC-9AC7-538A503B6E35}" destId="{E97C5C75-58B0-4712-9B3A-77CFDFC5397D}" srcOrd="0" destOrd="0" presId="urn:microsoft.com/office/officeart/2008/layout/LinedList"/>
    <dgm:cxn modelId="{E9F3FDB1-1020-46C8-9FAC-F1FA3616EACC}" type="presParOf" srcId="{3FC7C0DB-733C-46EC-9AC7-538A503B6E35}" destId="{368A9768-DA9D-4A30-BE55-E96836C04B9F}" srcOrd="1" destOrd="0" presId="urn:microsoft.com/office/officeart/2008/layout/LinedList"/>
    <dgm:cxn modelId="{71346CAF-8DAC-4512-BAEE-7C4A9CFD6858}" type="presParOf" srcId="{368A9768-DA9D-4A30-BE55-E96836C04B9F}" destId="{0E22C942-7E35-4CDD-8D22-65EC4726BD54}" srcOrd="0" destOrd="0" presId="urn:microsoft.com/office/officeart/2008/layout/LinedList"/>
    <dgm:cxn modelId="{A24A6B27-706F-4C1A-B0C5-C3F914B62700}" type="presParOf" srcId="{368A9768-DA9D-4A30-BE55-E96836C04B9F}" destId="{AF03AF0B-7931-421B-87F1-6210A3AB69B1}" srcOrd="1" destOrd="0" presId="urn:microsoft.com/office/officeart/2008/layout/LinedList"/>
    <dgm:cxn modelId="{2B782DAC-4B2F-4979-B372-EA4C1B3B794D}" type="presParOf" srcId="{3FC7C0DB-733C-46EC-9AC7-538A503B6E35}" destId="{584A9DFD-D571-4EBE-A1F6-0C2572E39F97}" srcOrd="2" destOrd="0" presId="urn:microsoft.com/office/officeart/2008/layout/LinedList"/>
    <dgm:cxn modelId="{90D59280-B330-41CE-8DE6-31DC63E14A47}" type="presParOf" srcId="{3FC7C0DB-733C-46EC-9AC7-538A503B6E35}" destId="{C84214DA-5F1F-462C-A68D-C7790D03CFF0}" srcOrd="3" destOrd="0" presId="urn:microsoft.com/office/officeart/2008/layout/LinedList"/>
    <dgm:cxn modelId="{C0F2017C-1D4A-4505-BCF1-5D6E749BE634}" type="presParOf" srcId="{C84214DA-5F1F-462C-A68D-C7790D03CFF0}" destId="{DA6F6D22-867A-43CE-9F0D-C44D33224775}" srcOrd="0" destOrd="0" presId="urn:microsoft.com/office/officeart/2008/layout/LinedList"/>
    <dgm:cxn modelId="{F4B217EA-10D4-4B00-9FE3-366E2E84156A}" type="presParOf" srcId="{C84214DA-5F1F-462C-A68D-C7790D03CFF0}" destId="{C69B122C-E0CF-4022-BDB9-14A01C427B43}" srcOrd="1" destOrd="0" presId="urn:microsoft.com/office/officeart/2008/layout/LinedList"/>
    <dgm:cxn modelId="{66DEB08A-934B-4FF7-9A25-5741F68C68DA}" type="presParOf" srcId="{3FC7C0DB-733C-46EC-9AC7-538A503B6E35}" destId="{E1ADAA6F-9B71-4A39-BBAD-03AE879936D7}" srcOrd="4" destOrd="0" presId="urn:microsoft.com/office/officeart/2008/layout/LinedList"/>
    <dgm:cxn modelId="{9F0A4FE2-B025-4B43-AF7B-714C67B3A5DA}" type="presParOf" srcId="{3FC7C0DB-733C-46EC-9AC7-538A503B6E35}" destId="{50DCF2C7-E505-41F7-B6C1-E5A5A4B7E99A}" srcOrd="5" destOrd="0" presId="urn:microsoft.com/office/officeart/2008/layout/LinedList"/>
    <dgm:cxn modelId="{4CB7E555-EE5C-440B-BEBC-F52EE21B3308}" type="presParOf" srcId="{50DCF2C7-E505-41F7-B6C1-E5A5A4B7E99A}" destId="{45A8DCA6-2214-4132-87FE-95A4D46C3F0A}" srcOrd="0" destOrd="0" presId="urn:microsoft.com/office/officeart/2008/layout/LinedList"/>
    <dgm:cxn modelId="{40087E7C-C2E7-4ED2-AD3B-ED63E13EAC26}" type="presParOf" srcId="{50DCF2C7-E505-41F7-B6C1-E5A5A4B7E99A}" destId="{709B2624-9858-4287-9DEC-6077D4C6196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691295-7569-416C-8894-39A6D28638EF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81965F1-C6EC-4A16-8B48-95E371F8D033}">
      <dgm:prSet/>
      <dgm:spPr/>
      <dgm:t>
        <a:bodyPr/>
        <a:lstStyle/>
        <a:p>
          <a:r>
            <a:rPr kumimoji="1" lang="en-US" dirty="0"/>
            <a:t>Scene</a:t>
          </a:r>
          <a:r>
            <a:rPr kumimoji="1" lang="ja-JP" dirty="0"/>
            <a:t> にこのシーンの名称を</a:t>
          </a:r>
          <a:br>
            <a:rPr kumimoji="1" lang="en-US" altLang="ja-JP" dirty="0"/>
          </a:br>
          <a:r>
            <a:rPr kumimoji="1" lang="ja-JP" dirty="0"/>
            <a:t>入力しよう</a:t>
          </a:r>
          <a:endParaRPr lang="en-US" dirty="0"/>
        </a:p>
      </dgm:t>
    </dgm:pt>
    <dgm:pt modelId="{20B94008-D0D3-4EEE-9876-346965B3A0FF}" type="parTrans" cxnId="{579D0D0D-3402-4083-860D-06622D3EBEB7}">
      <dgm:prSet/>
      <dgm:spPr/>
      <dgm:t>
        <a:bodyPr/>
        <a:lstStyle/>
        <a:p>
          <a:endParaRPr lang="en-US"/>
        </a:p>
      </dgm:t>
    </dgm:pt>
    <dgm:pt modelId="{396F540D-EE94-4163-9B35-5AF00BF88005}" type="sibTrans" cxnId="{579D0D0D-3402-4083-860D-06622D3EBEB7}">
      <dgm:prSet/>
      <dgm:spPr/>
      <dgm:t>
        <a:bodyPr/>
        <a:lstStyle/>
        <a:p>
          <a:endParaRPr lang="en-US"/>
        </a:p>
      </dgm:t>
    </dgm:pt>
    <dgm:pt modelId="{5173955A-2F0A-4A59-99F5-F40A41573C8D}">
      <dgm:prSet/>
      <dgm:spPr/>
      <dgm:t>
        <a:bodyPr/>
        <a:lstStyle/>
        <a:p>
          <a:r>
            <a:rPr kumimoji="1" lang="ja-JP" dirty="0"/>
            <a:t>日本語は残念ながら非対応</a:t>
          </a:r>
          <a:br>
            <a:rPr kumimoji="1" lang="en-US" altLang="ja-JP" dirty="0"/>
          </a:br>
          <a:r>
            <a:rPr kumimoji="1" lang="ja-JP" dirty="0"/>
            <a:t>（英字で入力）</a:t>
          </a:r>
          <a:endParaRPr lang="en-US" dirty="0"/>
        </a:p>
      </dgm:t>
    </dgm:pt>
    <dgm:pt modelId="{88CD6120-F5DD-4570-9FC0-EBF6053A0D91}" type="parTrans" cxnId="{9AE98A95-2DC1-4259-A734-2510E2924110}">
      <dgm:prSet/>
      <dgm:spPr/>
      <dgm:t>
        <a:bodyPr/>
        <a:lstStyle/>
        <a:p>
          <a:endParaRPr lang="en-US"/>
        </a:p>
      </dgm:t>
    </dgm:pt>
    <dgm:pt modelId="{2ECA586A-2F1F-4118-B54B-EAEB0042629B}" type="sibTrans" cxnId="{9AE98A95-2DC1-4259-A734-2510E2924110}">
      <dgm:prSet/>
      <dgm:spPr/>
      <dgm:t>
        <a:bodyPr/>
        <a:lstStyle/>
        <a:p>
          <a:endParaRPr lang="en-US"/>
        </a:p>
      </dgm:t>
    </dgm:pt>
    <dgm:pt modelId="{D61E7966-3E77-436E-BCCC-09C274C4B4FF}">
      <dgm:prSet/>
      <dgm:spPr/>
      <dgm:t>
        <a:bodyPr/>
        <a:lstStyle/>
        <a:p>
          <a:r>
            <a:rPr kumimoji="1" lang="ja-JP"/>
            <a:t>シーンの参加者を決めよう</a:t>
          </a:r>
          <a:endParaRPr lang="en-US"/>
        </a:p>
      </dgm:t>
    </dgm:pt>
    <dgm:pt modelId="{57A99912-69C9-46C0-AC17-A8F9273C4836}" type="parTrans" cxnId="{1052148F-E332-4BC1-A4C9-0CCC32AB828C}">
      <dgm:prSet/>
      <dgm:spPr/>
      <dgm:t>
        <a:bodyPr/>
        <a:lstStyle/>
        <a:p>
          <a:endParaRPr lang="en-US"/>
        </a:p>
      </dgm:t>
    </dgm:pt>
    <dgm:pt modelId="{315DAFBA-48F7-4FD4-86B9-6B4DAB6D7441}" type="sibTrans" cxnId="{1052148F-E332-4BC1-A4C9-0CCC32AB828C}">
      <dgm:prSet/>
      <dgm:spPr/>
      <dgm:t>
        <a:bodyPr/>
        <a:lstStyle/>
        <a:p>
          <a:endParaRPr lang="en-US"/>
        </a:p>
      </dgm:t>
    </dgm:pt>
    <dgm:pt modelId="{7238A187-312F-4FF6-861E-ADA228DBFAFD}">
      <dgm:prSet/>
      <dgm:spPr/>
      <dgm:t>
        <a:bodyPr/>
        <a:lstStyle/>
        <a:p>
          <a:r>
            <a:rPr kumimoji="1" lang="ja-JP"/>
            <a:t>最大 </a:t>
          </a:r>
          <a:r>
            <a:rPr kumimoji="1" lang="en-US"/>
            <a:t>50</a:t>
          </a:r>
          <a:r>
            <a:rPr kumimoji="1" lang="ja-JP"/>
            <a:t> 名まで参加できる</a:t>
          </a:r>
          <a:endParaRPr lang="en-US"/>
        </a:p>
      </dgm:t>
    </dgm:pt>
    <dgm:pt modelId="{C80BA32C-0B29-42F9-BE7B-D220CCBAB00C}" type="parTrans" cxnId="{9B32B73C-1770-4FEE-A6C0-7D6D522A7D70}">
      <dgm:prSet/>
      <dgm:spPr/>
      <dgm:t>
        <a:bodyPr/>
        <a:lstStyle/>
        <a:p>
          <a:endParaRPr lang="en-US"/>
        </a:p>
      </dgm:t>
    </dgm:pt>
    <dgm:pt modelId="{F6326669-E191-453B-B3A4-524E107BC145}" type="sibTrans" cxnId="{9B32B73C-1770-4FEE-A6C0-7D6D522A7D70}">
      <dgm:prSet/>
      <dgm:spPr/>
      <dgm:t>
        <a:bodyPr/>
        <a:lstStyle/>
        <a:p>
          <a:endParaRPr lang="en-US"/>
        </a:p>
      </dgm:t>
    </dgm:pt>
    <dgm:pt modelId="{B01FB9FA-E296-469E-8654-AD30C6FA4231}" type="pres">
      <dgm:prSet presAssocID="{54691295-7569-416C-8894-39A6D28638EF}" presName="linear" presStyleCnt="0">
        <dgm:presLayoutVars>
          <dgm:animLvl val="lvl"/>
          <dgm:resizeHandles val="exact"/>
        </dgm:presLayoutVars>
      </dgm:prSet>
      <dgm:spPr/>
    </dgm:pt>
    <dgm:pt modelId="{EA883F73-4EC8-4A57-9E14-797C9B2D9D08}" type="pres">
      <dgm:prSet presAssocID="{081965F1-C6EC-4A16-8B48-95E371F8D03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A499625-F0AE-4E51-8835-DB4AD447E17E}" type="pres">
      <dgm:prSet presAssocID="{396F540D-EE94-4163-9B35-5AF00BF88005}" presName="spacer" presStyleCnt="0"/>
      <dgm:spPr/>
    </dgm:pt>
    <dgm:pt modelId="{18EBAF0E-712F-44A9-8D7C-4DDC85F43947}" type="pres">
      <dgm:prSet presAssocID="{5173955A-2F0A-4A59-99F5-F40A41573C8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9A4B387-2601-4BA7-B7E2-76B39174E6B3}" type="pres">
      <dgm:prSet presAssocID="{2ECA586A-2F1F-4118-B54B-EAEB0042629B}" presName="spacer" presStyleCnt="0"/>
      <dgm:spPr/>
    </dgm:pt>
    <dgm:pt modelId="{632B4131-A759-4900-9FBB-0A36D0537E03}" type="pres">
      <dgm:prSet presAssocID="{D61E7966-3E77-436E-BCCC-09C274C4B4F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D7566EE-AB4D-40E2-86E5-0A06522B454C}" type="pres">
      <dgm:prSet presAssocID="{315DAFBA-48F7-4FD4-86B9-6B4DAB6D7441}" presName="spacer" presStyleCnt="0"/>
      <dgm:spPr/>
    </dgm:pt>
    <dgm:pt modelId="{F95CF9D9-6666-44C7-B98E-B677A499CD78}" type="pres">
      <dgm:prSet presAssocID="{7238A187-312F-4FF6-861E-ADA228DBFAF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79D0D0D-3402-4083-860D-06622D3EBEB7}" srcId="{54691295-7569-416C-8894-39A6D28638EF}" destId="{081965F1-C6EC-4A16-8B48-95E371F8D033}" srcOrd="0" destOrd="0" parTransId="{20B94008-D0D3-4EEE-9876-346965B3A0FF}" sibTransId="{396F540D-EE94-4163-9B35-5AF00BF88005}"/>
    <dgm:cxn modelId="{78CBB215-A450-4F83-8C5E-8B1C7FF81490}" type="presOf" srcId="{5173955A-2F0A-4A59-99F5-F40A41573C8D}" destId="{18EBAF0E-712F-44A9-8D7C-4DDC85F43947}" srcOrd="0" destOrd="0" presId="urn:microsoft.com/office/officeart/2005/8/layout/vList2"/>
    <dgm:cxn modelId="{9B32B73C-1770-4FEE-A6C0-7D6D522A7D70}" srcId="{54691295-7569-416C-8894-39A6D28638EF}" destId="{7238A187-312F-4FF6-861E-ADA228DBFAFD}" srcOrd="3" destOrd="0" parTransId="{C80BA32C-0B29-42F9-BE7B-D220CCBAB00C}" sibTransId="{F6326669-E191-453B-B3A4-524E107BC145}"/>
    <dgm:cxn modelId="{D770D44A-90B4-434C-9ACD-E1F26BD9477F}" type="presOf" srcId="{081965F1-C6EC-4A16-8B48-95E371F8D033}" destId="{EA883F73-4EC8-4A57-9E14-797C9B2D9D08}" srcOrd="0" destOrd="0" presId="urn:microsoft.com/office/officeart/2005/8/layout/vList2"/>
    <dgm:cxn modelId="{7D0E707C-96EF-40C1-BC46-4CBB848190E9}" type="presOf" srcId="{54691295-7569-416C-8894-39A6D28638EF}" destId="{B01FB9FA-E296-469E-8654-AD30C6FA4231}" srcOrd="0" destOrd="0" presId="urn:microsoft.com/office/officeart/2005/8/layout/vList2"/>
    <dgm:cxn modelId="{1052148F-E332-4BC1-A4C9-0CCC32AB828C}" srcId="{54691295-7569-416C-8894-39A6D28638EF}" destId="{D61E7966-3E77-436E-BCCC-09C274C4B4FF}" srcOrd="2" destOrd="0" parTransId="{57A99912-69C9-46C0-AC17-A8F9273C4836}" sibTransId="{315DAFBA-48F7-4FD4-86B9-6B4DAB6D7441}"/>
    <dgm:cxn modelId="{9AE98A95-2DC1-4259-A734-2510E2924110}" srcId="{54691295-7569-416C-8894-39A6D28638EF}" destId="{5173955A-2F0A-4A59-99F5-F40A41573C8D}" srcOrd="1" destOrd="0" parTransId="{88CD6120-F5DD-4570-9FC0-EBF6053A0D91}" sibTransId="{2ECA586A-2F1F-4118-B54B-EAEB0042629B}"/>
    <dgm:cxn modelId="{A650B5A2-B72C-4AA4-9236-4A902774E9FB}" type="presOf" srcId="{D61E7966-3E77-436E-BCCC-09C274C4B4FF}" destId="{632B4131-A759-4900-9FBB-0A36D0537E03}" srcOrd="0" destOrd="0" presId="urn:microsoft.com/office/officeart/2005/8/layout/vList2"/>
    <dgm:cxn modelId="{909DDECD-5984-4438-A1C0-89E99CA1906E}" type="presOf" srcId="{7238A187-312F-4FF6-861E-ADA228DBFAFD}" destId="{F95CF9D9-6666-44C7-B98E-B677A499CD78}" srcOrd="0" destOrd="0" presId="urn:microsoft.com/office/officeart/2005/8/layout/vList2"/>
    <dgm:cxn modelId="{3A4E4143-C3D8-40D3-A5EB-22A9A5C84C18}" type="presParOf" srcId="{B01FB9FA-E296-469E-8654-AD30C6FA4231}" destId="{EA883F73-4EC8-4A57-9E14-797C9B2D9D08}" srcOrd="0" destOrd="0" presId="urn:microsoft.com/office/officeart/2005/8/layout/vList2"/>
    <dgm:cxn modelId="{6AD510DD-7922-4CFB-8557-DD81484A9C21}" type="presParOf" srcId="{B01FB9FA-E296-469E-8654-AD30C6FA4231}" destId="{9A499625-F0AE-4E51-8835-DB4AD447E17E}" srcOrd="1" destOrd="0" presId="urn:microsoft.com/office/officeart/2005/8/layout/vList2"/>
    <dgm:cxn modelId="{654F7CB5-FD5E-4C41-99E6-172589F5B77C}" type="presParOf" srcId="{B01FB9FA-E296-469E-8654-AD30C6FA4231}" destId="{18EBAF0E-712F-44A9-8D7C-4DDC85F43947}" srcOrd="2" destOrd="0" presId="urn:microsoft.com/office/officeart/2005/8/layout/vList2"/>
    <dgm:cxn modelId="{643331DA-F871-4732-A88C-82A26FB6F6A5}" type="presParOf" srcId="{B01FB9FA-E296-469E-8654-AD30C6FA4231}" destId="{79A4B387-2601-4BA7-B7E2-76B39174E6B3}" srcOrd="3" destOrd="0" presId="urn:microsoft.com/office/officeart/2005/8/layout/vList2"/>
    <dgm:cxn modelId="{6DFFAD7B-421A-48BD-BBF2-A3C6051DF00A}" type="presParOf" srcId="{B01FB9FA-E296-469E-8654-AD30C6FA4231}" destId="{632B4131-A759-4900-9FBB-0A36D0537E03}" srcOrd="4" destOrd="0" presId="urn:microsoft.com/office/officeart/2005/8/layout/vList2"/>
    <dgm:cxn modelId="{977C907F-D1F9-45F9-AFB4-B11F5E15D4CE}" type="presParOf" srcId="{B01FB9FA-E296-469E-8654-AD30C6FA4231}" destId="{6D7566EE-AB4D-40E2-86E5-0A06522B454C}" srcOrd="5" destOrd="0" presId="urn:microsoft.com/office/officeart/2005/8/layout/vList2"/>
    <dgm:cxn modelId="{8DCA90F6-9D77-4B68-939B-413E4F985C6E}" type="presParOf" srcId="{B01FB9FA-E296-469E-8654-AD30C6FA4231}" destId="{F95CF9D9-6666-44C7-B98E-B677A499CD7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59DF17-02A5-4DA4-B3D8-F34A019627EF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4D0305C-73A4-4D64-99E4-358E5571C0EE}">
      <dgm:prSet/>
      <dgm:spPr/>
      <dgm:t>
        <a:bodyPr/>
        <a:lstStyle/>
        <a:p>
          <a:r>
            <a:rPr kumimoji="1" lang="ja-JP" dirty="0"/>
            <a:t>アバター画像はランダムで出てくる</a:t>
          </a:r>
          <a:endParaRPr lang="en-US" dirty="0"/>
        </a:p>
      </dgm:t>
    </dgm:pt>
    <dgm:pt modelId="{3AF22530-B0C0-406E-AEAD-5CE79EFBB185}" type="parTrans" cxnId="{09B62BA3-AABB-406C-B975-E2C0D6A7C8BA}">
      <dgm:prSet/>
      <dgm:spPr/>
      <dgm:t>
        <a:bodyPr/>
        <a:lstStyle/>
        <a:p>
          <a:endParaRPr lang="en-US"/>
        </a:p>
      </dgm:t>
    </dgm:pt>
    <dgm:pt modelId="{4807A312-2597-4A7F-AEE9-30E72C15152F}" type="sibTrans" cxnId="{09B62BA3-AABB-406C-B975-E2C0D6A7C8BA}">
      <dgm:prSet/>
      <dgm:spPr/>
      <dgm:t>
        <a:bodyPr/>
        <a:lstStyle/>
        <a:p>
          <a:endParaRPr lang="en-US"/>
        </a:p>
      </dgm:t>
    </dgm:pt>
    <dgm:pt modelId="{54B48CDC-0061-4B63-A912-2B1BB8092E27}">
      <dgm:prSet/>
      <dgm:spPr/>
      <dgm:t>
        <a:bodyPr/>
        <a:lstStyle/>
        <a:p>
          <a:r>
            <a:rPr kumimoji="1" lang="en-US"/>
            <a:t>18</a:t>
          </a:r>
          <a:r>
            <a:rPr kumimoji="1" lang="ja-JP"/>
            <a:t> 人中 </a:t>
          </a:r>
          <a:r>
            <a:rPr kumimoji="1" lang="en-US"/>
            <a:t>13</a:t>
          </a:r>
          <a:r>
            <a:rPr kumimoji="1" lang="ja-JP"/>
            <a:t> 人は別のアバター</a:t>
          </a:r>
          <a:endParaRPr lang="en-US"/>
        </a:p>
      </dgm:t>
    </dgm:pt>
    <dgm:pt modelId="{B1B401AA-9DAC-4527-A273-892C75F6712D}" type="parTrans" cxnId="{862CDBF0-2EDA-4978-ADDF-BF9C7F3A942F}">
      <dgm:prSet/>
      <dgm:spPr/>
      <dgm:t>
        <a:bodyPr/>
        <a:lstStyle/>
        <a:p>
          <a:endParaRPr lang="en-US"/>
        </a:p>
      </dgm:t>
    </dgm:pt>
    <dgm:pt modelId="{BB5E3298-7539-4386-85EC-E65B911C1583}" type="sibTrans" cxnId="{862CDBF0-2EDA-4978-ADDF-BF9C7F3A942F}">
      <dgm:prSet/>
      <dgm:spPr/>
      <dgm:t>
        <a:bodyPr/>
        <a:lstStyle/>
        <a:p>
          <a:endParaRPr lang="en-US"/>
        </a:p>
      </dgm:t>
    </dgm:pt>
    <dgm:pt modelId="{21CB56BF-D254-4129-9615-7D349C5FD37A}" type="pres">
      <dgm:prSet presAssocID="{E659DF17-02A5-4DA4-B3D8-F34A019627EF}" presName="linear" presStyleCnt="0">
        <dgm:presLayoutVars>
          <dgm:animLvl val="lvl"/>
          <dgm:resizeHandles val="exact"/>
        </dgm:presLayoutVars>
      </dgm:prSet>
      <dgm:spPr/>
    </dgm:pt>
    <dgm:pt modelId="{E8F1CF75-3C4A-44AE-8376-6129122E1E35}" type="pres">
      <dgm:prSet presAssocID="{A4D0305C-73A4-4D64-99E4-358E5571C0E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FB7FCEA-DE1F-46D1-8793-C5295917609C}" type="pres">
      <dgm:prSet presAssocID="{4807A312-2597-4A7F-AEE9-30E72C15152F}" presName="spacer" presStyleCnt="0"/>
      <dgm:spPr/>
    </dgm:pt>
    <dgm:pt modelId="{C82D301A-B9BE-41AE-B468-33F537D2E323}" type="pres">
      <dgm:prSet presAssocID="{54B48CDC-0061-4B63-A912-2B1BB8092E27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82298B85-8156-4E3C-8DAC-C9685BF935BA}" type="presOf" srcId="{54B48CDC-0061-4B63-A912-2B1BB8092E27}" destId="{C82D301A-B9BE-41AE-B468-33F537D2E323}" srcOrd="0" destOrd="0" presId="urn:microsoft.com/office/officeart/2005/8/layout/vList2"/>
    <dgm:cxn modelId="{304A9096-BFC7-41BE-BBCF-3267DE832CF5}" type="presOf" srcId="{E659DF17-02A5-4DA4-B3D8-F34A019627EF}" destId="{21CB56BF-D254-4129-9615-7D349C5FD37A}" srcOrd="0" destOrd="0" presId="urn:microsoft.com/office/officeart/2005/8/layout/vList2"/>
    <dgm:cxn modelId="{09B62BA3-AABB-406C-B975-E2C0D6A7C8BA}" srcId="{E659DF17-02A5-4DA4-B3D8-F34A019627EF}" destId="{A4D0305C-73A4-4D64-99E4-358E5571C0EE}" srcOrd="0" destOrd="0" parTransId="{3AF22530-B0C0-406E-AEAD-5CE79EFBB185}" sibTransId="{4807A312-2597-4A7F-AEE9-30E72C15152F}"/>
    <dgm:cxn modelId="{A13D88CE-B7AD-4FAA-94C1-D58CAA471A24}" type="presOf" srcId="{A4D0305C-73A4-4D64-99E4-358E5571C0EE}" destId="{E8F1CF75-3C4A-44AE-8376-6129122E1E35}" srcOrd="0" destOrd="0" presId="urn:microsoft.com/office/officeart/2005/8/layout/vList2"/>
    <dgm:cxn modelId="{862CDBF0-2EDA-4978-ADDF-BF9C7F3A942F}" srcId="{E659DF17-02A5-4DA4-B3D8-F34A019627EF}" destId="{54B48CDC-0061-4B63-A912-2B1BB8092E27}" srcOrd="1" destOrd="0" parTransId="{B1B401AA-9DAC-4527-A273-892C75F6712D}" sibTransId="{BB5E3298-7539-4386-85EC-E65B911C1583}"/>
    <dgm:cxn modelId="{6E53EF36-DDB4-4A07-90CB-71DE058EED66}" type="presParOf" srcId="{21CB56BF-D254-4129-9615-7D349C5FD37A}" destId="{E8F1CF75-3C4A-44AE-8376-6129122E1E35}" srcOrd="0" destOrd="0" presId="urn:microsoft.com/office/officeart/2005/8/layout/vList2"/>
    <dgm:cxn modelId="{818B5F7D-4A02-4A1B-8C18-2D1F5F1DDAAC}" type="presParOf" srcId="{21CB56BF-D254-4129-9615-7D349C5FD37A}" destId="{6FB7FCEA-DE1F-46D1-8793-C5295917609C}" srcOrd="1" destOrd="0" presId="urn:microsoft.com/office/officeart/2005/8/layout/vList2"/>
    <dgm:cxn modelId="{21E1AD02-A00E-48B2-B41B-23C656513323}" type="presParOf" srcId="{21CB56BF-D254-4129-9615-7D349C5FD37A}" destId="{C82D301A-B9BE-41AE-B468-33F537D2E32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D8E312D-C55B-4F51-91D8-B679EB454B6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D1F5E7E-1B33-42C9-84B4-D28BB315A58E}">
      <dgm:prSet/>
      <dgm:spPr/>
      <dgm:t>
        <a:bodyPr/>
        <a:lstStyle/>
        <a:p>
          <a:r>
            <a:rPr kumimoji="1" lang="ja-JP"/>
            <a:t>配置とサイズ、前後関係</a:t>
          </a:r>
          <a:endParaRPr lang="en-US"/>
        </a:p>
      </dgm:t>
    </dgm:pt>
    <dgm:pt modelId="{38837EEC-4C87-43BD-8B6B-C03A3F52D2DE}" type="parTrans" cxnId="{44AE14F1-B4FB-4B0E-9BA9-8546DF53FACD}">
      <dgm:prSet/>
      <dgm:spPr/>
      <dgm:t>
        <a:bodyPr/>
        <a:lstStyle/>
        <a:p>
          <a:endParaRPr lang="en-US"/>
        </a:p>
      </dgm:t>
    </dgm:pt>
    <dgm:pt modelId="{0D9CE2BE-CA2C-4AA1-A73A-E57B8CCD3739}" type="sibTrans" cxnId="{44AE14F1-B4FB-4B0E-9BA9-8546DF53FACD}">
      <dgm:prSet/>
      <dgm:spPr/>
      <dgm:t>
        <a:bodyPr/>
        <a:lstStyle/>
        <a:p>
          <a:endParaRPr lang="en-US"/>
        </a:p>
      </dgm:t>
    </dgm:pt>
    <dgm:pt modelId="{64FA1104-706C-4DEC-9FFF-1B264E1E71B6}">
      <dgm:prSet/>
      <dgm:spPr/>
      <dgm:t>
        <a:bodyPr/>
        <a:lstStyle/>
        <a:p>
          <a:r>
            <a:rPr kumimoji="1" lang="ja-JP"/>
            <a:t>透明を使うかどうか</a:t>
          </a:r>
          <a:endParaRPr lang="en-US"/>
        </a:p>
      </dgm:t>
    </dgm:pt>
    <dgm:pt modelId="{CFFA6980-6BDF-4E26-85E0-BE985C4B4619}" type="parTrans" cxnId="{DC998498-D805-4019-BDD4-95413C2C523F}">
      <dgm:prSet/>
      <dgm:spPr/>
      <dgm:t>
        <a:bodyPr/>
        <a:lstStyle/>
        <a:p>
          <a:endParaRPr lang="en-US"/>
        </a:p>
      </dgm:t>
    </dgm:pt>
    <dgm:pt modelId="{A4AEA857-4348-430C-BE8E-F21D74A85E55}" type="sibTrans" cxnId="{DC998498-D805-4019-BDD4-95413C2C523F}">
      <dgm:prSet/>
      <dgm:spPr/>
      <dgm:t>
        <a:bodyPr/>
        <a:lstStyle/>
        <a:p>
          <a:endParaRPr lang="en-US"/>
        </a:p>
      </dgm:t>
    </dgm:pt>
    <dgm:pt modelId="{40E1B60E-2C2E-4C70-9EEC-AB2330BE05E8}" type="pres">
      <dgm:prSet presAssocID="{7D8E312D-C55B-4F51-91D8-B679EB454B61}" presName="root" presStyleCnt="0">
        <dgm:presLayoutVars>
          <dgm:dir/>
          <dgm:resizeHandles val="exact"/>
        </dgm:presLayoutVars>
      </dgm:prSet>
      <dgm:spPr/>
    </dgm:pt>
    <dgm:pt modelId="{9A7937A7-162E-4B5D-B1B8-54C123096D4A}" type="pres">
      <dgm:prSet presAssocID="{2D1F5E7E-1B33-42C9-84B4-D28BB315A58E}" presName="compNode" presStyleCnt="0"/>
      <dgm:spPr/>
    </dgm:pt>
    <dgm:pt modelId="{05CABB27-35C2-4A91-9D93-F3BD937E16B0}" type="pres">
      <dgm:prSet presAssocID="{2D1F5E7E-1B33-42C9-84B4-D28BB315A58E}" presName="bgRect" presStyleLbl="bgShp" presStyleIdx="0" presStyleCnt="2"/>
      <dgm:spPr/>
    </dgm:pt>
    <dgm:pt modelId="{3B4890A9-948F-4C50-AE03-CB271DE2A5BF}" type="pres">
      <dgm:prSet presAssocID="{2D1F5E7E-1B33-42C9-84B4-D28BB315A58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チェック マーク"/>
        </a:ext>
      </dgm:extLst>
    </dgm:pt>
    <dgm:pt modelId="{7A67E61F-F3B2-487F-8684-3A01699F872E}" type="pres">
      <dgm:prSet presAssocID="{2D1F5E7E-1B33-42C9-84B4-D28BB315A58E}" presName="spaceRect" presStyleCnt="0"/>
      <dgm:spPr/>
    </dgm:pt>
    <dgm:pt modelId="{3F818DA0-6AD6-4429-847F-8DEC9053B5EE}" type="pres">
      <dgm:prSet presAssocID="{2D1F5E7E-1B33-42C9-84B4-D28BB315A58E}" presName="parTx" presStyleLbl="revTx" presStyleIdx="0" presStyleCnt="2">
        <dgm:presLayoutVars>
          <dgm:chMax val="0"/>
          <dgm:chPref val="0"/>
        </dgm:presLayoutVars>
      </dgm:prSet>
      <dgm:spPr/>
    </dgm:pt>
    <dgm:pt modelId="{705B84A0-B488-4A80-927B-D3A5D8D92452}" type="pres">
      <dgm:prSet presAssocID="{0D9CE2BE-CA2C-4AA1-A73A-E57B8CCD3739}" presName="sibTrans" presStyleCnt="0"/>
      <dgm:spPr/>
    </dgm:pt>
    <dgm:pt modelId="{21B8BCDC-AD0F-4E88-8F3D-D749A0DDCD13}" type="pres">
      <dgm:prSet presAssocID="{64FA1104-706C-4DEC-9FFF-1B264E1E71B6}" presName="compNode" presStyleCnt="0"/>
      <dgm:spPr/>
    </dgm:pt>
    <dgm:pt modelId="{ED74A67F-66DA-4FB3-A46E-3FD5E174D0BA}" type="pres">
      <dgm:prSet presAssocID="{64FA1104-706C-4DEC-9FFF-1B264E1E71B6}" presName="bgRect" presStyleLbl="bgShp" presStyleIdx="1" presStyleCnt="2"/>
      <dgm:spPr/>
    </dgm:pt>
    <dgm:pt modelId="{4ADD52B7-9A20-45AC-AA22-FABB172872D0}" type="pres">
      <dgm:prSet presAssocID="{64FA1104-706C-4DEC-9FFF-1B264E1E71B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目"/>
        </a:ext>
      </dgm:extLst>
    </dgm:pt>
    <dgm:pt modelId="{3C52A56D-C41B-4266-9DEE-789B86305826}" type="pres">
      <dgm:prSet presAssocID="{64FA1104-706C-4DEC-9FFF-1B264E1E71B6}" presName="spaceRect" presStyleCnt="0"/>
      <dgm:spPr/>
    </dgm:pt>
    <dgm:pt modelId="{A7D14D6C-24A1-4324-90C2-40D947908402}" type="pres">
      <dgm:prSet presAssocID="{64FA1104-706C-4DEC-9FFF-1B264E1E71B6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38DD3015-04C7-4568-8543-36B89521B121}" type="presOf" srcId="{7D8E312D-C55B-4F51-91D8-B679EB454B61}" destId="{40E1B60E-2C2E-4C70-9EEC-AB2330BE05E8}" srcOrd="0" destOrd="0" presId="urn:microsoft.com/office/officeart/2018/2/layout/IconVerticalSolidList"/>
    <dgm:cxn modelId="{9341584D-D83B-456C-B4AF-A3D5F0185C91}" type="presOf" srcId="{2D1F5E7E-1B33-42C9-84B4-D28BB315A58E}" destId="{3F818DA0-6AD6-4429-847F-8DEC9053B5EE}" srcOrd="0" destOrd="0" presId="urn:microsoft.com/office/officeart/2018/2/layout/IconVerticalSolidList"/>
    <dgm:cxn modelId="{DC998498-D805-4019-BDD4-95413C2C523F}" srcId="{7D8E312D-C55B-4F51-91D8-B679EB454B61}" destId="{64FA1104-706C-4DEC-9FFF-1B264E1E71B6}" srcOrd="1" destOrd="0" parTransId="{CFFA6980-6BDF-4E26-85E0-BE985C4B4619}" sibTransId="{A4AEA857-4348-430C-BE8E-F21D74A85E55}"/>
    <dgm:cxn modelId="{05299BBF-B42E-455D-8080-66483D857FF2}" type="presOf" srcId="{64FA1104-706C-4DEC-9FFF-1B264E1E71B6}" destId="{A7D14D6C-24A1-4324-90C2-40D947908402}" srcOrd="0" destOrd="0" presId="urn:microsoft.com/office/officeart/2018/2/layout/IconVerticalSolidList"/>
    <dgm:cxn modelId="{44AE14F1-B4FB-4B0E-9BA9-8546DF53FACD}" srcId="{7D8E312D-C55B-4F51-91D8-B679EB454B61}" destId="{2D1F5E7E-1B33-42C9-84B4-D28BB315A58E}" srcOrd="0" destOrd="0" parTransId="{38837EEC-4C87-43BD-8B6B-C03A3F52D2DE}" sibTransId="{0D9CE2BE-CA2C-4AA1-A73A-E57B8CCD3739}"/>
    <dgm:cxn modelId="{FFC5BAC5-17A0-44DB-A067-ABED5D4D18FF}" type="presParOf" srcId="{40E1B60E-2C2E-4C70-9EEC-AB2330BE05E8}" destId="{9A7937A7-162E-4B5D-B1B8-54C123096D4A}" srcOrd="0" destOrd="0" presId="urn:microsoft.com/office/officeart/2018/2/layout/IconVerticalSolidList"/>
    <dgm:cxn modelId="{FEE2160F-EF3E-4257-86C3-97D19A4A7B1E}" type="presParOf" srcId="{9A7937A7-162E-4B5D-B1B8-54C123096D4A}" destId="{05CABB27-35C2-4A91-9D93-F3BD937E16B0}" srcOrd="0" destOrd="0" presId="urn:microsoft.com/office/officeart/2018/2/layout/IconVerticalSolidList"/>
    <dgm:cxn modelId="{64AE26E0-E464-406F-ABA5-415426F46329}" type="presParOf" srcId="{9A7937A7-162E-4B5D-B1B8-54C123096D4A}" destId="{3B4890A9-948F-4C50-AE03-CB271DE2A5BF}" srcOrd="1" destOrd="0" presId="urn:microsoft.com/office/officeart/2018/2/layout/IconVerticalSolidList"/>
    <dgm:cxn modelId="{8CC92951-7D7E-4368-96D1-8A192F50E6C4}" type="presParOf" srcId="{9A7937A7-162E-4B5D-B1B8-54C123096D4A}" destId="{7A67E61F-F3B2-487F-8684-3A01699F872E}" srcOrd="2" destOrd="0" presId="urn:microsoft.com/office/officeart/2018/2/layout/IconVerticalSolidList"/>
    <dgm:cxn modelId="{7851956C-1B97-4BB1-B5BA-6C53AC4B035A}" type="presParOf" srcId="{9A7937A7-162E-4B5D-B1B8-54C123096D4A}" destId="{3F818DA0-6AD6-4429-847F-8DEC9053B5EE}" srcOrd="3" destOrd="0" presId="urn:microsoft.com/office/officeart/2018/2/layout/IconVerticalSolidList"/>
    <dgm:cxn modelId="{A60F09D9-4AE4-4829-8E99-EF5A1522F8B0}" type="presParOf" srcId="{40E1B60E-2C2E-4C70-9EEC-AB2330BE05E8}" destId="{705B84A0-B488-4A80-927B-D3A5D8D92452}" srcOrd="1" destOrd="0" presId="urn:microsoft.com/office/officeart/2018/2/layout/IconVerticalSolidList"/>
    <dgm:cxn modelId="{BE2D8D67-2C15-4F36-9794-EB2B5F8ACFDD}" type="presParOf" srcId="{40E1B60E-2C2E-4C70-9EEC-AB2330BE05E8}" destId="{21B8BCDC-AD0F-4E88-8F3D-D749A0DDCD13}" srcOrd="2" destOrd="0" presId="urn:microsoft.com/office/officeart/2018/2/layout/IconVerticalSolidList"/>
    <dgm:cxn modelId="{72B0A1A3-0682-4456-A7AA-531874C7C012}" type="presParOf" srcId="{21B8BCDC-AD0F-4E88-8F3D-D749A0DDCD13}" destId="{ED74A67F-66DA-4FB3-A46E-3FD5E174D0BA}" srcOrd="0" destOrd="0" presId="urn:microsoft.com/office/officeart/2018/2/layout/IconVerticalSolidList"/>
    <dgm:cxn modelId="{DD59FD5F-AB6A-4D0D-8548-5A9050A7278C}" type="presParOf" srcId="{21B8BCDC-AD0F-4E88-8F3D-D749A0DDCD13}" destId="{4ADD52B7-9A20-45AC-AA22-FABB172872D0}" srcOrd="1" destOrd="0" presId="urn:microsoft.com/office/officeart/2018/2/layout/IconVerticalSolidList"/>
    <dgm:cxn modelId="{16B85795-2FF8-4B1D-BFC8-1B440EC4B04D}" type="presParOf" srcId="{21B8BCDC-AD0F-4E88-8F3D-D749A0DDCD13}" destId="{3C52A56D-C41B-4266-9DEE-789B86305826}" srcOrd="2" destOrd="0" presId="urn:microsoft.com/office/officeart/2018/2/layout/IconVerticalSolidList"/>
    <dgm:cxn modelId="{17D7A884-4082-438F-91AD-539E96B3AA80}" type="presParOf" srcId="{21B8BCDC-AD0F-4E88-8F3D-D749A0DDCD13}" destId="{A7D14D6C-24A1-4324-90C2-40D94790840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937989F-D071-46BD-A868-CE0C86E5231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B21D6FD-7345-4247-942B-9D707C0C3347}">
      <dgm:prSet/>
      <dgm:spPr/>
      <dgm:t>
        <a:bodyPr/>
        <a:lstStyle/>
        <a:p>
          <a:r>
            <a:rPr kumimoji="1" lang="ja-JP" dirty="0"/>
            <a:t>配置とサイズ、前後関係</a:t>
          </a:r>
          <a:endParaRPr lang="en-US" dirty="0"/>
        </a:p>
      </dgm:t>
    </dgm:pt>
    <dgm:pt modelId="{9E199291-1F09-4C54-B854-0CEC30F27D48}" type="parTrans" cxnId="{C077FEB2-9884-4EF7-A0CD-C4242D88A3EC}">
      <dgm:prSet/>
      <dgm:spPr/>
      <dgm:t>
        <a:bodyPr/>
        <a:lstStyle/>
        <a:p>
          <a:endParaRPr lang="en-US"/>
        </a:p>
      </dgm:t>
    </dgm:pt>
    <dgm:pt modelId="{77223B9F-187E-4771-A894-9902F7D9CC9A}" type="sibTrans" cxnId="{C077FEB2-9884-4EF7-A0CD-C4242D88A3EC}">
      <dgm:prSet/>
      <dgm:spPr/>
      <dgm:t>
        <a:bodyPr/>
        <a:lstStyle/>
        <a:p>
          <a:endParaRPr lang="en-US"/>
        </a:p>
      </dgm:t>
    </dgm:pt>
    <dgm:pt modelId="{138BA857-61CD-453C-A5A6-371C76856CE0}">
      <dgm:prSet/>
      <dgm:spPr/>
      <dgm:t>
        <a:bodyPr/>
        <a:lstStyle/>
        <a:p>
          <a:r>
            <a:rPr kumimoji="1" lang="ja-JP"/>
            <a:t>スポットの割り当ても</a:t>
          </a:r>
          <a:endParaRPr lang="en-US"/>
        </a:p>
      </dgm:t>
    </dgm:pt>
    <dgm:pt modelId="{5B97125C-F019-4608-8671-6842595CE364}" type="parTrans" cxnId="{57861C7F-8DF9-4378-9091-03416D7AAD3B}">
      <dgm:prSet/>
      <dgm:spPr/>
      <dgm:t>
        <a:bodyPr/>
        <a:lstStyle/>
        <a:p>
          <a:endParaRPr lang="en-US"/>
        </a:p>
      </dgm:t>
    </dgm:pt>
    <dgm:pt modelId="{134D862C-66C0-4010-B99E-CD807AC8DF78}" type="sibTrans" cxnId="{57861C7F-8DF9-4378-9091-03416D7AAD3B}">
      <dgm:prSet/>
      <dgm:spPr/>
      <dgm:t>
        <a:bodyPr/>
        <a:lstStyle/>
        <a:p>
          <a:endParaRPr lang="en-US"/>
        </a:p>
      </dgm:t>
    </dgm:pt>
    <dgm:pt modelId="{A72C73E3-A79C-4E93-996F-82BE6EBDE37D}" type="pres">
      <dgm:prSet presAssocID="{9937989F-D071-46BD-A868-CE0C86E52313}" presName="root" presStyleCnt="0">
        <dgm:presLayoutVars>
          <dgm:dir/>
          <dgm:resizeHandles val="exact"/>
        </dgm:presLayoutVars>
      </dgm:prSet>
      <dgm:spPr/>
    </dgm:pt>
    <dgm:pt modelId="{3DB75A02-9D07-4E5F-8632-9A0E3B026064}" type="pres">
      <dgm:prSet presAssocID="{9B21D6FD-7345-4247-942B-9D707C0C3347}" presName="compNode" presStyleCnt="0"/>
      <dgm:spPr/>
    </dgm:pt>
    <dgm:pt modelId="{54B73C5C-076F-409F-BD22-4074D4F0110E}" type="pres">
      <dgm:prSet presAssocID="{9B21D6FD-7345-4247-942B-9D707C0C3347}" presName="bgRect" presStyleLbl="bgShp" presStyleIdx="0" presStyleCnt="2"/>
      <dgm:spPr/>
    </dgm:pt>
    <dgm:pt modelId="{2AD8036C-031D-44FA-AFE1-58C8A03C8640}" type="pres">
      <dgm:prSet presAssocID="{9B21D6FD-7345-4247-942B-9D707C0C334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チェック マーク"/>
        </a:ext>
      </dgm:extLst>
    </dgm:pt>
    <dgm:pt modelId="{D22A96A2-A682-4D9D-BDDA-6EB7DD1CF5AD}" type="pres">
      <dgm:prSet presAssocID="{9B21D6FD-7345-4247-942B-9D707C0C3347}" presName="spaceRect" presStyleCnt="0"/>
      <dgm:spPr/>
    </dgm:pt>
    <dgm:pt modelId="{0E556799-22CD-4CE1-B260-20DC7EA8149D}" type="pres">
      <dgm:prSet presAssocID="{9B21D6FD-7345-4247-942B-9D707C0C3347}" presName="parTx" presStyleLbl="revTx" presStyleIdx="0" presStyleCnt="2">
        <dgm:presLayoutVars>
          <dgm:chMax val="0"/>
          <dgm:chPref val="0"/>
        </dgm:presLayoutVars>
      </dgm:prSet>
      <dgm:spPr/>
    </dgm:pt>
    <dgm:pt modelId="{43A81FF0-E20F-4C7A-9C4C-7825FC2CDBDB}" type="pres">
      <dgm:prSet presAssocID="{77223B9F-187E-4771-A894-9902F7D9CC9A}" presName="sibTrans" presStyleCnt="0"/>
      <dgm:spPr/>
    </dgm:pt>
    <dgm:pt modelId="{08CE2392-68CA-4D41-A889-FEBD45C61FB6}" type="pres">
      <dgm:prSet presAssocID="{138BA857-61CD-453C-A5A6-371C76856CE0}" presName="compNode" presStyleCnt="0"/>
      <dgm:spPr/>
    </dgm:pt>
    <dgm:pt modelId="{17B0B1C0-D774-49C9-B666-AB64E3D57308}" type="pres">
      <dgm:prSet presAssocID="{138BA857-61CD-453C-A5A6-371C76856CE0}" presName="bgRect" presStyleLbl="bgShp" presStyleIdx="1" presStyleCnt="2"/>
      <dgm:spPr/>
    </dgm:pt>
    <dgm:pt modelId="{8E6DD68C-18B8-420C-BD3A-EB755A8363D0}" type="pres">
      <dgm:prSet presAssocID="{138BA857-61CD-453C-A5A6-371C76856CE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マーカー"/>
        </a:ext>
      </dgm:extLst>
    </dgm:pt>
    <dgm:pt modelId="{A251DCF9-C00C-4BEE-92EA-AEF40A071816}" type="pres">
      <dgm:prSet presAssocID="{138BA857-61CD-453C-A5A6-371C76856CE0}" presName="spaceRect" presStyleCnt="0"/>
      <dgm:spPr/>
    </dgm:pt>
    <dgm:pt modelId="{4E78A08D-4626-49AD-9CC9-AA7EF32656BC}" type="pres">
      <dgm:prSet presAssocID="{138BA857-61CD-453C-A5A6-371C76856CE0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481A2036-6833-4325-8CA4-E31EED916D7E}" type="presOf" srcId="{138BA857-61CD-453C-A5A6-371C76856CE0}" destId="{4E78A08D-4626-49AD-9CC9-AA7EF32656BC}" srcOrd="0" destOrd="0" presId="urn:microsoft.com/office/officeart/2018/2/layout/IconVerticalSolidList"/>
    <dgm:cxn modelId="{CDE1E244-7BC2-4589-BAB9-E5375975F6D8}" type="presOf" srcId="{9B21D6FD-7345-4247-942B-9D707C0C3347}" destId="{0E556799-22CD-4CE1-B260-20DC7EA8149D}" srcOrd="0" destOrd="0" presId="urn:microsoft.com/office/officeart/2018/2/layout/IconVerticalSolidList"/>
    <dgm:cxn modelId="{57861C7F-8DF9-4378-9091-03416D7AAD3B}" srcId="{9937989F-D071-46BD-A868-CE0C86E52313}" destId="{138BA857-61CD-453C-A5A6-371C76856CE0}" srcOrd="1" destOrd="0" parTransId="{5B97125C-F019-4608-8671-6842595CE364}" sibTransId="{134D862C-66C0-4010-B99E-CD807AC8DF78}"/>
    <dgm:cxn modelId="{C077FEB2-9884-4EF7-A0CD-C4242D88A3EC}" srcId="{9937989F-D071-46BD-A868-CE0C86E52313}" destId="{9B21D6FD-7345-4247-942B-9D707C0C3347}" srcOrd="0" destOrd="0" parTransId="{9E199291-1F09-4C54-B854-0CEC30F27D48}" sibTransId="{77223B9F-187E-4771-A894-9902F7D9CC9A}"/>
    <dgm:cxn modelId="{657BDFBE-47E3-41D3-B1DB-CD4C8865CB60}" type="presOf" srcId="{9937989F-D071-46BD-A868-CE0C86E52313}" destId="{A72C73E3-A79C-4E93-996F-82BE6EBDE37D}" srcOrd="0" destOrd="0" presId="urn:microsoft.com/office/officeart/2018/2/layout/IconVerticalSolidList"/>
    <dgm:cxn modelId="{8166EC1D-A02E-4F88-9714-EFAB7F2B349F}" type="presParOf" srcId="{A72C73E3-A79C-4E93-996F-82BE6EBDE37D}" destId="{3DB75A02-9D07-4E5F-8632-9A0E3B026064}" srcOrd="0" destOrd="0" presId="urn:microsoft.com/office/officeart/2018/2/layout/IconVerticalSolidList"/>
    <dgm:cxn modelId="{B86FF17D-C589-40D9-9C73-AE851960A0C5}" type="presParOf" srcId="{3DB75A02-9D07-4E5F-8632-9A0E3B026064}" destId="{54B73C5C-076F-409F-BD22-4074D4F0110E}" srcOrd="0" destOrd="0" presId="urn:microsoft.com/office/officeart/2018/2/layout/IconVerticalSolidList"/>
    <dgm:cxn modelId="{EC97F56B-2D56-4F02-AB23-9C13A643723D}" type="presParOf" srcId="{3DB75A02-9D07-4E5F-8632-9A0E3B026064}" destId="{2AD8036C-031D-44FA-AFE1-58C8A03C8640}" srcOrd="1" destOrd="0" presId="urn:microsoft.com/office/officeart/2018/2/layout/IconVerticalSolidList"/>
    <dgm:cxn modelId="{DB24440A-8852-4F09-8028-B1C51F32C5FF}" type="presParOf" srcId="{3DB75A02-9D07-4E5F-8632-9A0E3B026064}" destId="{D22A96A2-A682-4D9D-BDDA-6EB7DD1CF5AD}" srcOrd="2" destOrd="0" presId="urn:microsoft.com/office/officeart/2018/2/layout/IconVerticalSolidList"/>
    <dgm:cxn modelId="{F8600D2D-3AAA-4C58-B53F-D9AEF0031542}" type="presParOf" srcId="{3DB75A02-9D07-4E5F-8632-9A0E3B026064}" destId="{0E556799-22CD-4CE1-B260-20DC7EA8149D}" srcOrd="3" destOrd="0" presId="urn:microsoft.com/office/officeart/2018/2/layout/IconVerticalSolidList"/>
    <dgm:cxn modelId="{64378C25-7B08-4585-A99C-EADCA454B223}" type="presParOf" srcId="{A72C73E3-A79C-4E93-996F-82BE6EBDE37D}" destId="{43A81FF0-E20F-4C7A-9C4C-7825FC2CDBDB}" srcOrd="1" destOrd="0" presId="urn:microsoft.com/office/officeart/2018/2/layout/IconVerticalSolidList"/>
    <dgm:cxn modelId="{CC8DE3F7-08D3-4148-9792-4CEA36B3A862}" type="presParOf" srcId="{A72C73E3-A79C-4E93-996F-82BE6EBDE37D}" destId="{08CE2392-68CA-4D41-A889-FEBD45C61FB6}" srcOrd="2" destOrd="0" presId="urn:microsoft.com/office/officeart/2018/2/layout/IconVerticalSolidList"/>
    <dgm:cxn modelId="{3D673094-0716-46D1-A1E7-95F8A52EBBA6}" type="presParOf" srcId="{08CE2392-68CA-4D41-A889-FEBD45C61FB6}" destId="{17B0B1C0-D774-49C9-B666-AB64E3D57308}" srcOrd="0" destOrd="0" presId="urn:microsoft.com/office/officeart/2018/2/layout/IconVerticalSolidList"/>
    <dgm:cxn modelId="{3AE4E0DE-72E5-477A-A360-B6DDE7A936C2}" type="presParOf" srcId="{08CE2392-68CA-4D41-A889-FEBD45C61FB6}" destId="{8E6DD68C-18B8-420C-BD3A-EB755A8363D0}" srcOrd="1" destOrd="0" presId="urn:microsoft.com/office/officeart/2018/2/layout/IconVerticalSolidList"/>
    <dgm:cxn modelId="{4747A890-7B0E-420A-9822-D9E3149D5004}" type="presParOf" srcId="{08CE2392-68CA-4D41-A889-FEBD45C61FB6}" destId="{A251DCF9-C00C-4BEE-92EA-AEF40A071816}" srcOrd="2" destOrd="0" presId="urn:microsoft.com/office/officeart/2018/2/layout/IconVerticalSolidList"/>
    <dgm:cxn modelId="{1CC97802-A3ED-4B20-A55D-BBB44D2AA978}" type="presParOf" srcId="{08CE2392-68CA-4D41-A889-FEBD45C61FB6}" destId="{4E78A08D-4626-49AD-9CC9-AA7EF32656B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7C5C75-58B0-4712-9B3A-77CFDFC5397D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22C942-7E35-4CDD-8D22-65EC4726BD54}">
      <dsp:nvSpPr>
        <dsp:cNvPr id="0" name=""/>
        <dsp:cNvSpPr/>
      </dsp:nvSpPr>
      <dsp:spPr>
        <a:xfrm>
          <a:off x="0" y="2703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3500" kern="1200" dirty="0"/>
            <a:t>シーンの基となる画像を</a:t>
          </a:r>
          <a:br>
            <a:rPr kumimoji="1" lang="en-US" altLang="ja-JP" sz="3500" kern="1200" dirty="0"/>
          </a:br>
          <a:r>
            <a:rPr kumimoji="1" lang="ja-JP" sz="3500" kern="1200" dirty="0"/>
            <a:t>準備！（</a:t>
          </a:r>
          <a:r>
            <a:rPr kumimoji="1" lang="ja-JP" altLang="en-US" sz="3500" kern="1200" dirty="0"/>
            <a:t> </a:t>
          </a:r>
          <a:r>
            <a:rPr kumimoji="1" lang="en-US" sz="3500" kern="1200" dirty="0"/>
            <a:t>PNG</a:t>
          </a:r>
          <a:r>
            <a:rPr kumimoji="1" lang="ja-JP" altLang="en-US" sz="3500" kern="1200" dirty="0"/>
            <a:t> </a:t>
          </a:r>
          <a:r>
            <a:rPr kumimoji="1" lang="ja-JP" sz="3500" kern="1200" dirty="0"/>
            <a:t>もしくは</a:t>
          </a:r>
          <a:r>
            <a:rPr kumimoji="1" lang="ja-JP" altLang="en-US" sz="3500" kern="1200" dirty="0"/>
            <a:t> </a:t>
          </a:r>
          <a:r>
            <a:rPr kumimoji="1" lang="en-US" sz="3500" kern="1200" dirty="0"/>
            <a:t>JPEG</a:t>
          </a:r>
          <a:r>
            <a:rPr kumimoji="1" lang="ja-JP" altLang="en-US" sz="3500" kern="1200" dirty="0"/>
            <a:t> </a:t>
          </a:r>
          <a:r>
            <a:rPr kumimoji="1" lang="ja-JP" sz="3500" kern="1200" dirty="0"/>
            <a:t>）</a:t>
          </a:r>
          <a:endParaRPr lang="en-US" sz="3500" kern="1200" dirty="0"/>
        </a:p>
      </dsp:txBody>
      <dsp:txXfrm>
        <a:off x="0" y="2703"/>
        <a:ext cx="6900512" cy="1843578"/>
      </dsp:txXfrm>
    </dsp:sp>
    <dsp:sp modelId="{584A9DFD-D571-4EBE-A1F6-0C2572E39F97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6F6D22-867A-43CE-9F0D-C44D33224775}">
      <dsp:nvSpPr>
        <dsp:cNvPr id="0" name=""/>
        <dsp:cNvSpPr/>
      </dsp:nvSpPr>
      <dsp:spPr>
        <a:xfrm>
          <a:off x="0" y="1846281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3500" kern="1200" dirty="0"/>
            <a:t>シーンスタジオ内で複数枚の</a:t>
          </a:r>
          <a:br>
            <a:rPr kumimoji="1" lang="en-US" altLang="ja-JP" sz="3500" kern="1200" dirty="0"/>
          </a:br>
          <a:r>
            <a:rPr kumimoji="1" lang="ja-JP" sz="3500" kern="1200" dirty="0"/>
            <a:t>画像を結合できる</a:t>
          </a:r>
          <a:endParaRPr lang="en-US" sz="3500" kern="1200" dirty="0"/>
        </a:p>
      </dsp:txBody>
      <dsp:txXfrm>
        <a:off x="0" y="1846281"/>
        <a:ext cx="6900512" cy="1843578"/>
      </dsp:txXfrm>
    </dsp:sp>
    <dsp:sp modelId="{E1ADAA6F-9B71-4A39-BBAD-03AE879936D7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A8DCA6-2214-4132-87FE-95A4D46C3F0A}">
      <dsp:nvSpPr>
        <dsp:cNvPr id="0" name=""/>
        <dsp:cNvSpPr/>
      </dsp:nvSpPr>
      <dsp:spPr>
        <a:xfrm>
          <a:off x="0" y="3689859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3500" kern="1200" dirty="0"/>
            <a:t>出したい人の数だけ“場”が</a:t>
          </a:r>
          <a:br>
            <a:rPr kumimoji="1" lang="en-US" altLang="ja-JP" sz="3500" kern="1200" dirty="0"/>
          </a:br>
          <a:r>
            <a:rPr kumimoji="1" lang="ja-JP" sz="3500" kern="1200" dirty="0"/>
            <a:t>ある図が良い</a:t>
          </a:r>
          <a:endParaRPr lang="en-US" sz="3500" kern="1200" dirty="0"/>
        </a:p>
      </dsp:txBody>
      <dsp:txXfrm>
        <a:off x="0" y="3689859"/>
        <a:ext cx="6900512" cy="18435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883F73-4EC8-4A57-9E14-797C9B2D9D08}">
      <dsp:nvSpPr>
        <dsp:cNvPr id="0" name=""/>
        <dsp:cNvSpPr/>
      </dsp:nvSpPr>
      <dsp:spPr>
        <a:xfrm>
          <a:off x="0" y="49829"/>
          <a:ext cx="5811128" cy="13384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600" kern="1200" dirty="0"/>
            <a:t>Scene</a:t>
          </a:r>
          <a:r>
            <a:rPr kumimoji="1" lang="ja-JP" sz="2600" kern="1200" dirty="0"/>
            <a:t> にこのシーンの名称を</a:t>
          </a:r>
          <a:br>
            <a:rPr kumimoji="1" lang="en-US" altLang="ja-JP" sz="2600" kern="1200" dirty="0"/>
          </a:br>
          <a:r>
            <a:rPr kumimoji="1" lang="ja-JP" sz="2600" kern="1200" dirty="0"/>
            <a:t>入力しよう</a:t>
          </a:r>
          <a:endParaRPr lang="en-US" sz="2600" kern="1200" dirty="0"/>
        </a:p>
      </dsp:txBody>
      <dsp:txXfrm>
        <a:off x="65339" y="115168"/>
        <a:ext cx="5680450" cy="1207802"/>
      </dsp:txXfrm>
    </dsp:sp>
    <dsp:sp modelId="{18EBAF0E-712F-44A9-8D7C-4DDC85F43947}">
      <dsp:nvSpPr>
        <dsp:cNvPr id="0" name=""/>
        <dsp:cNvSpPr/>
      </dsp:nvSpPr>
      <dsp:spPr>
        <a:xfrm>
          <a:off x="0" y="1463189"/>
          <a:ext cx="5811128" cy="1338480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600" kern="1200" dirty="0"/>
            <a:t>日本語は残念ながら非対応</a:t>
          </a:r>
          <a:br>
            <a:rPr kumimoji="1" lang="en-US" altLang="ja-JP" sz="2600" kern="1200" dirty="0"/>
          </a:br>
          <a:r>
            <a:rPr kumimoji="1" lang="ja-JP" sz="2600" kern="1200" dirty="0"/>
            <a:t>（英字で入力）</a:t>
          </a:r>
          <a:endParaRPr lang="en-US" sz="2600" kern="1200" dirty="0"/>
        </a:p>
      </dsp:txBody>
      <dsp:txXfrm>
        <a:off x="65339" y="1528528"/>
        <a:ext cx="5680450" cy="1207802"/>
      </dsp:txXfrm>
    </dsp:sp>
    <dsp:sp modelId="{632B4131-A759-4900-9FBB-0A36D0537E03}">
      <dsp:nvSpPr>
        <dsp:cNvPr id="0" name=""/>
        <dsp:cNvSpPr/>
      </dsp:nvSpPr>
      <dsp:spPr>
        <a:xfrm>
          <a:off x="0" y="2876549"/>
          <a:ext cx="5811128" cy="1338480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600" kern="1200"/>
            <a:t>シーンの参加者を決めよう</a:t>
          </a:r>
          <a:endParaRPr lang="en-US" sz="2600" kern="1200"/>
        </a:p>
      </dsp:txBody>
      <dsp:txXfrm>
        <a:off x="65339" y="2941888"/>
        <a:ext cx="5680450" cy="1207802"/>
      </dsp:txXfrm>
    </dsp:sp>
    <dsp:sp modelId="{F95CF9D9-6666-44C7-B98E-B677A499CD78}">
      <dsp:nvSpPr>
        <dsp:cNvPr id="0" name=""/>
        <dsp:cNvSpPr/>
      </dsp:nvSpPr>
      <dsp:spPr>
        <a:xfrm>
          <a:off x="0" y="4289909"/>
          <a:ext cx="5811128" cy="133848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600" kern="1200"/>
            <a:t>最大 </a:t>
          </a:r>
          <a:r>
            <a:rPr kumimoji="1" lang="en-US" sz="2600" kern="1200"/>
            <a:t>50</a:t>
          </a:r>
          <a:r>
            <a:rPr kumimoji="1" lang="ja-JP" sz="2600" kern="1200"/>
            <a:t> 名まで参加できる</a:t>
          </a:r>
          <a:endParaRPr lang="en-US" sz="2600" kern="1200"/>
        </a:p>
      </dsp:txBody>
      <dsp:txXfrm>
        <a:off x="65339" y="4355248"/>
        <a:ext cx="5680450" cy="12078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F1CF75-3C4A-44AE-8376-6129122E1E35}">
      <dsp:nvSpPr>
        <dsp:cNvPr id="0" name=""/>
        <dsp:cNvSpPr/>
      </dsp:nvSpPr>
      <dsp:spPr>
        <a:xfrm>
          <a:off x="0" y="5949"/>
          <a:ext cx="5721484" cy="21106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4100" kern="1200" dirty="0"/>
            <a:t>アバター画像はランダムで出てくる</a:t>
          </a:r>
          <a:endParaRPr lang="en-US" sz="4100" kern="1200" dirty="0"/>
        </a:p>
      </dsp:txBody>
      <dsp:txXfrm>
        <a:off x="103035" y="108984"/>
        <a:ext cx="5515414" cy="1904610"/>
      </dsp:txXfrm>
    </dsp:sp>
    <dsp:sp modelId="{C82D301A-B9BE-41AE-B468-33F537D2E323}">
      <dsp:nvSpPr>
        <dsp:cNvPr id="0" name=""/>
        <dsp:cNvSpPr/>
      </dsp:nvSpPr>
      <dsp:spPr>
        <a:xfrm>
          <a:off x="0" y="2234709"/>
          <a:ext cx="5721484" cy="211068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4100" kern="1200"/>
            <a:t>18</a:t>
          </a:r>
          <a:r>
            <a:rPr kumimoji="1" lang="ja-JP" sz="4100" kern="1200"/>
            <a:t> 人中 </a:t>
          </a:r>
          <a:r>
            <a:rPr kumimoji="1" lang="en-US" sz="4100" kern="1200"/>
            <a:t>13</a:t>
          </a:r>
          <a:r>
            <a:rPr kumimoji="1" lang="ja-JP" sz="4100" kern="1200"/>
            <a:t> 人は別のアバター</a:t>
          </a:r>
          <a:endParaRPr lang="en-US" sz="4100" kern="1200"/>
        </a:p>
      </dsp:txBody>
      <dsp:txXfrm>
        <a:off x="103035" y="2337744"/>
        <a:ext cx="5515414" cy="19046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CABB27-35C2-4A91-9D93-F3BD937E16B0}">
      <dsp:nvSpPr>
        <dsp:cNvPr id="0" name=""/>
        <dsp:cNvSpPr/>
      </dsp:nvSpPr>
      <dsp:spPr>
        <a:xfrm>
          <a:off x="0" y="707092"/>
          <a:ext cx="5721484" cy="13054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4890A9-948F-4C50-AE03-CB271DE2A5BF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818DA0-6AD6-4429-847F-8DEC9053B5EE}">
      <dsp:nvSpPr>
        <dsp:cNvPr id="0" name=""/>
        <dsp:cNvSpPr/>
      </dsp:nvSpPr>
      <dsp:spPr>
        <a:xfrm>
          <a:off x="1507738" y="707092"/>
          <a:ext cx="4213745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500" kern="1200"/>
            <a:t>配置とサイズ、前後関係</a:t>
          </a:r>
          <a:endParaRPr lang="en-US" sz="2500" kern="1200"/>
        </a:p>
      </dsp:txBody>
      <dsp:txXfrm>
        <a:off x="1507738" y="707092"/>
        <a:ext cx="4213745" cy="1305401"/>
      </dsp:txXfrm>
    </dsp:sp>
    <dsp:sp modelId="{ED74A67F-66DA-4FB3-A46E-3FD5E174D0BA}">
      <dsp:nvSpPr>
        <dsp:cNvPr id="0" name=""/>
        <dsp:cNvSpPr/>
      </dsp:nvSpPr>
      <dsp:spPr>
        <a:xfrm>
          <a:off x="0" y="2338844"/>
          <a:ext cx="5721484" cy="13054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DD52B7-9A20-45AC-AA22-FABB172872D0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D14D6C-24A1-4324-90C2-40D947908402}">
      <dsp:nvSpPr>
        <dsp:cNvPr id="0" name=""/>
        <dsp:cNvSpPr/>
      </dsp:nvSpPr>
      <dsp:spPr>
        <a:xfrm>
          <a:off x="1507738" y="2338844"/>
          <a:ext cx="4213745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500" kern="1200"/>
            <a:t>透明を使うかどうか</a:t>
          </a:r>
          <a:endParaRPr lang="en-US" sz="2500" kern="1200"/>
        </a:p>
      </dsp:txBody>
      <dsp:txXfrm>
        <a:off x="1507738" y="2338844"/>
        <a:ext cx="4213745" cy="13054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B73C5C-076F-409F-BD22-4074D4F0110E}">
      <dsp:nvSpPr>
        <dsp:cNvPr id="0" name=""/>
        <dsp:cNvSpPr/>
      </dsp:nvSpPr>
      <dsp:spPr>
        <a:xfrm>
          <a:off x="0" y="707092"/>
          <a:ext cx="5721484" cy="13054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D8036C-031D-44FA-AFE1-58C8A03C8640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556799-22CD-4CE1-B260-20DC7EA8149D}">
      <dsp:nvSpPr>
        <dsp:cNvPr id="0" name=""/>
        <dsp:cNvSpPr/>
      </dsp:nvSpPr>
      <dsp:spPr>
        <a:xfrm>
          <a:off x="1507738" y="707092"/>
          <a:ext cx="4213745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500" kern="1200" dirty="0"/>
            <a:t>配置とサイズ、前後関係</a:t>
          </a:r>
          <a:endParaRPr lang="en-US" sz="2500" kern="1200" dirty="0"/>
        </a:p>
      </dsp:txBody>
      <dsp:txXfrm>
        <a:off x="1507738" y="707092"/>
        <a:ext cx="4213745" cy="1305401"/>
      </dsp:txXfrm>
    </dsp:sp>
    <dsp:sp modelId="{17B0B1C0-D774-49C9-B666-AB64E3D57308}">
      <dsp:nvSpPr>
        <dsp:cNvPr id="0" name=""/>
        <dsp:cNvSpPr/>
      </dsp:nvSpPr>
      <dsp:spPr>
        <a:xfrm>
          <a:off x="0" y="2338844"/>
          <a:ext cx="5721484" cy="13054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6DD68C-18B8-420C-BD3A-EB755A8363D0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78A08D-4626-49AD-9CC9-AA7EF32656BC}">
      <dsp:nvSpPr>
        <dsp:cNvPr id="0" name=""/>
        <dsp:cNvSpPr/>
      </dsp:nvSpPr>
      <dsp:spPr>
        <a:xfrm>
          <a:off x="1507738" y="2338844"/>
          <a:ext cx="4213745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500" kern="1200"/>
            <a:t>スポットの割り当ても</a:t>
          </a:r>
          <a:endParaRPr lang="en-US" sz="2500" kern="1200"/>
        </a:p>
      </dsp:txBody>
      <dsp:txXfrm>
        <a:off x="1507738" y="2338844"/>
        <a:ext cx="4213745" cy="13054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367EB2-5632-458C-A427-B8B4AE4D9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A1CDE82-0CB3-4713-8643-AF75E18F4F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A9FC8EC-E55B-4679-9497-CD9AD009E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3CD95-8582-47F4-A2C1-577B65385A45}" type="datetimeFigureOut">
              <a:rPr kumimoji="1" lang="ja-JP" altLang="en-US" smtClean="0"/>
              <a:t>2021/5/29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06D0877-72A2-48C0-823F-0A34FE4CD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BE43A4F-A514-40CB-94AA-CEF118C7C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38864-45C9-4A9A-A6B6-240CCE0983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1171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EEF99F-CC7C-461F-9E9F-D733B1338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C9C6F57-4F2E-4CB1-B5FA-2EC31E9281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0452C44-E046-4DEF-9E5C-31BA6F845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3CD95-8582-47F4-A2C1-577B65385A45}" type="datetimeFigureOut">
              <a:rPr kumimoji="1" lang="ja-JP" altLang="en-US" smtClean="0"/>
              <a:t>2021/5/29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98979A4-810D-4998-9400-524966A11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52E0789-A314-45EE-AA8B-8FD72835B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38864-45C9-4A9A-A6B6-240CCE0983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1187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F18B763-B1E6-4528-B8AD-36812C8523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1D06384-FC12-4275-9424-A242BBB1BA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645C03F-6198-4303-A67F-F5F0ABB62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3CD95-8582-47F4-A2C1-577B65385A45}" type="datetimeFigureOut">
              <a:rPr kumimoji="1" lang="ja-JP" altLang="en-US" smtClean="0"/>
              <a:t>2021/5/29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D76642-531C-4C6A-A678-9431F4EDB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B5300C3-8DC1-4152-A5F5-8C1C3ECA3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38864-45C9-4A9A-A6B6-240CCE0983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6759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B71EE0-C437-4A3E-91AB-D4C313DDB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99C631B-1DB4-458B-91E1-82597883B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B999EA0-7B45-4A37-92D2-6BA841B6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3CD95-8582-47F4-A2C1-577B65385A45}" type="datetimeFigureOut">
              <a:rPr kumimoji="1" lang="ja-JP" altLang="en-US" smtClean="0"/>
              <a:t>2021/5/29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4E4EA6F-E01A-4BB1-8AEE-71F1D96C6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2A32EF3-7445-4F98-8C5E-C4CB864E9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38864-45C9-4A9A-A6B6-240CCE0983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0100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51E962-419A-423B-858D-86E8C0B89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21C8CC1-2F9A-44C0-A172-982A68370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E2721D4-36CC-4CDB-9054-CF0C63718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3CD95-8582-47F4-A2C1-577B65385A45}" type="datetimeFigureOut">
              <a:rPr kumimoji="1" lang="ja-JP" altLang="en-US" smtClean="0"/>
              <a:t>2021/5/29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CDA7619-084C-46B9-9D04-4D61BCDE4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2E1124C-E18B-48C8-8136-5A7C8559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38864-45C9-4A9A-A6B6-240CCE0983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1519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B61D67-7B32-4A2F-A016-461401089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1537BA5-64BA-45B1-B7B2-40BFF00B60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DEFB88-50D2-41AD-9ADD-1892EB36C5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30BB2B1-2D12-43FD-8BE7-06B4A412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3CD95-8582-47F4-A2C1-577B65385A45}" type="datetimeFigureOut">
              <a:rPr kumimoji="1" lang="ja-JP" altLang="en-US" smtClean="0"/>
              <a:t>2021/5/29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C57EBAE-0F9B-467D-A763-ED3468786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9FF813D-31FA-4128-B3BD-831E4943E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38864-45C9-4A9A-A6B6-240CCE0983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5795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A0971F-D649-433C-A66A-3314040BE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7739542-F6B1-456A-A2B9-C88B7AA43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B406D01-851A-4E39-9CE6-8D0E000483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83F2058-30FB-4B16-B754-7D6E4692DC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F44A196-7E5A-4886-AB28-E5C616FC32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472F3AD-D684-431B-9310-DBB1A4F61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3CD95-8582-47F4-A2C1-577B65385A45}" type="datetimeFigureOut">
              <a:rPr kumimoji="1" lang="ja-JP" altLang="en-US" smtClean="0"/>
              <a:t>2021/5/29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77F49CB-8EE8-47D8-B01E-8FC6C1C24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7BD48AF-D6BD-498A-B096-0E54642C8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38864-45C9-4A9A-A6B6-240CCE0983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8919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5C0EE1-F5B7-4F5C-8732-27F518D43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840A013-EF5C-4706-95C4-1D91D2345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3CD95-8582-47F4-A2C1-577B65385A45}" type="datetimeFigureOut">
              <a:rPr kumimoji="1" lang="ja-JP" altLang="en-US" smtClean="0"/>
              <a:t>2021/5/29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7E1231-8E90-46E9-B1DD-9D60C6E9F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70CEEA0-3030-41C1-8C89-555F32B34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38864-45C9-4A9A-A6B6-240CCE0983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3687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1686556-8A3E-465C-861D-767929DB6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3CD95-8582-47F4-A2C1-577B65385A45}" type="datetimeFigureOut">
              <a:rPr kumimoji="1" lang="ja-JP" altLang="en-US" smtClean="0"/>
              <a:t>2021/5/29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76E6E4A-CF71-4BAF-8777-7A3D33AD2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34C7018-3BEB-4FDE-8997-B737269DE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38864-45C9-4A9A-A6B6-240CCE0983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7777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48645E-BF9A-402B-869E-140869387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BB26B3A-390E-4ED6-86BF-ACE97FF26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46B288A-27C7-44DF-961B-92B215B428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0745DD4-70AD-41CD-80EB-DC86DD630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3CD95-8582-47F4-A2C1-577B65385A45}" type="datetimeFigureOut">
              <a:rPr kumimoji="1" lang="ja-JP" altLang="en-US" smtClean="0"/>
              <a:t>2021/5/29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16CBC47-AFA3-4C06-88AC-3B0CBA864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10C3376-CD15-4539-9919-38BE294A1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38864-45C9-4A9A-A6B6-240CCE0983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3998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40E2B7-F00A-4428-80A8-4643449E8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FD47838-A284-4154-BD53-D190E9FE01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A7753D4-2E21-43CE-BFBA-9F933230B2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414B97C-6D60-4F22-ACF5-D228EB03A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3CD95-8582-47F4-A2C1-577B65385A45}" type="datetimeFigureOut">
              <a:rPr kumimoji="1" lang="ja-JP" altLang="en-US" smtClean="0"/>
              <a:t>2021/5/29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5B5A7B8-B566-4F60-8167-F0525DB08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58EBAD0-1A68-4813-B560-1CC863371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38864-45C9-4A9A-A6B6-240CCE0983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4502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D4B1E3B-7514-4C37-9BE6-B75082756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C46C017-2440-4715-9F66-37593984E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87B916C-A813-4313-9859-8617382A74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53CD95-8582-47F4-A2C1-577B65385A45}" type="datetimeFigureOut">
              <a:rPr kumimoji="1" lang="ja-JP" altLang="en-US" smtClean="0"/>
              <a:t>2021/5/29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E8D4C3F-8B38-4239-8FF9-15EA1516C4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13B69FD-F51F-47DA-93CC-0944876768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538864-45C9-4A9A-A6B6-240CCE0983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2960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diagramLayout" Target="../diagrams/layout3.xml"/><Relationship Id="rId7" Type="http://schemas.openxmlformats.org/officeDocument/2006/relationships/oleObject" Target="../embeddings/oleObject7.bin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diagramLayout" Target="../diagrams/layout4.xml"/><Relationship Id="rId7" Type="http://schemas.openxmlformats.org/officeDocument/2006/relationships/oleObject" Target="../embeddings/oleObject8.bin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diagramLayout" Target="../diagrams/layout5.xml"/><Relationship Id="rId7" Type="http://schemas.openxmlformats.org/officeDocument/2006/relationships/oleObject" Target="../embeddings/oleObject9.bin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hyperlink" Target="https://dev.teams.microsoft.com/scen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diagramLayout" Target="../diagrams/layout1.xml"/><Relationship Id="rId7" Type="http://schemas.openxmlformats.org/officeDocument/2006/relationships/oleObject" Target="../embeddings/oleObject3.bin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diagramLayout" Target="../diagrams/layout2.xml"/><Relationship Id="rId7" Type="http://schemas.openxmlformats.org/officeDocument/2006/relationships/oleObject" Target="../embeddings/oleObject5.bin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AFC454B-A080-4D23-B177-6D5356C6E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9427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8029" y="333478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474479" y="1096414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4752B44-C74A-4D73-AC19-D5560E86C3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939159"/>
            <a:ext cx="7644627" cy="2751086"/>
          </a:xfrm>
        </p:spPr>
        <p:txBody>
          <a:bodyPr>
            <a:normAutofit/>
          </a:bodyPr>
          <a:lstStyle/>
          <a:p>
            <a:pPr algn="r"/>
            <a:r>
              <a:rPr kumimoji="1" lang="en-US" altLang="ja-JP" dirty="0"/>
              <a:t>Together</a:t>
            </a:r>
            <a:r>
              <a:rPr kumimoji="1" lang="ja-JP" altLang="en-US" dirty="0"/>
              <a:t> モードで</a:t>
            </a:r>
            <a:br>
              <a:rPr kumimoji="1" lang="en-US" altLang="ja-JP" dirty="0"/>
            </a:br>
            <a:r>
              <a:rPr kumimoji="1" lang="ja-JP" altLang="en-US" dirty="0"/>
              <a:t>カスタム画面の</a:t>
            </a:r>
            <a:br>
              <a:rPr kumimoji="1" lang="en-US" altLang="ja-JP" dirty="0"/>
            </a:br>
            <a:r>
              <a:rPr kumimoji="1" lang="ja-JP" altLang="en-US" dirty="0"/>
              <a:t>作成を行おう</a:t>
            </a:r>
          </a:p>
        </p:txBody>
      </p:sp>
    </p:spTree>
    <p:extLst>
      <p:ext uri="{BB962C8B-B14F-4D97-AF65-F5344CB8AC3E}">
        <p14:creationId xmlns:p14="http://schemas.microsoft.com/office/powerpoint/2010/main" val="2653768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025EFD5-738C-41B9-87FE-0C00E211B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34A5738-7154-43C9-99D9-B442FB694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44272"/>
            <a:ext cx="5721484" cy="1325563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割り当ててみた</a:t>
            </a:r>
          </a:p>
        </p:txBody>
      </p:sp>
      <p:graphicFrame>
        <p:nvGraphicFramePr>
          <p:cNvPr id="7" name="コンテンツ プレースホルダー 2">
            <a:extLst>
              <a:ext uri="{FF2B5EF4-FFF2-40B4-BE49-F238E27FC236}">
                <a16:creationId xmlns:a16="http://schemas.microsoft.com/office/drawing/2014/main" id="{0DA9780B-4C67-4F3A-9FFC-84474ECF47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3850395"/>
              </p:ext>
            </p:extLst>
          </p:nvPr>
        </p:nvGraphicFramePr>
        <p:xfrm>
          <a:off x="5827048" y="1904772"/>
          <a:ext cx="572148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オブジェクト 8">
            <a:extLst>
              <a:ext uri="{FF2B5EF4-FFF2-40B4-BE49-F238E27FC236}">
                <a16:creationId xmlns:a16="http://schemas.microsoft.com/office/drawing/2014/main" id="{3EB70129-23BE-4BBE-BEDC-30A1EB7ACA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6804733"/>
              </p:ext>
            </p:extLst>
          </p:nvPr>
        </p:nvGraphicFramePr>
        <p:xfrm>
          <a:off x="802080" y="2628265"/>
          <a:ext cx="4381500" cy="223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ビットマップ イメージ" r:id="rId7" imgW="4381560" imgH="2240280" progId="Paint.Picture.1">
                  <p:embed/>
                </p:oleObj>
              </mc:Choice>
              <mc:Fallback>
                <p:oleObj name="ビットマップ イメージ" r:id="rId7" imgW="4381560" imgH="2240280" progId="Paint.Picture.1">
                  <p:embed/>
                  <p:pic>
                    <p:nvPicPr>
                      <p:cNvPr id="9" name="オブジェクト 8">
                        <a:extLst>
                          <a:ext uri="{FF2B5EF4-FFF2-40B4-BE49-F238E27FC236}">
                            <a16:creationId xmlns:a16="http://schemas.microsoft.com/office/drawing/2014/main" id="{3EB70129-23BE-4BBE-BEDC-30A1EB7ACA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2080" y="2628265"/>
                        <a:ext cx="4381500" cy="2239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3742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025EFD5-738C-41B9-87FE-0C00E211B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2FF5498-E9D9-4794-A3B4-944232994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44272"/>
            <a:ext cx="5721484" cy="1325563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画像に設定できる</a:t>
            </a:r>
            <a:br>
              <a:rPr kumimoji="1" lang="en-US" altLang="ja-JP" dirty="0"/>
            </a:br>
            <a:r>
              <a:rPr kumimoji="1" lang="ja-JP" altLang="en-US" dirty="0"/>
              <a:t>項目は？</a:t>
            </a:r>
          </a:p>
        </p:txBody>
      </p:sp>
      <p:graphicFrame>
        <p:nvGraphicFramePr>
          <p:cNvPr id="5" name="コンテンツ プレースホルダー 2">
            <a:extLst>
              <a:ext uri="{FF2B5EF4-FFF2-40B4-BE49-F238E27FC236}">
                <a16:creationId xmlns:a16="http://schemas.microsoft.com/office/drawing/2014/main" id="{BD1C08A8-6CD2-4F5F-9910-169FFF2A40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8278794"/>
              </p:ext>
            </p:extLst>
          </p:nvPr>
        </p:nvGraphicFramePr>
        <p:xfrm>
          <a:off x="5827048" y="1904772"/>
          <a:ext cx="572148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オブジェクト 8">
            <a:extLst>
              <a:ext uri="{FF2B5EF4-FFF2-40B4-BE49-F238E27FC236}">
                <a16:creationId xmlns:a16="http://schemas.microsoft.com/office/drawing/2014/main" id="{85447DCD-D0A8-4A91-A7E8-6F3A87187B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5494724"/>
              </p:ext>
            </p:extLst>
          </p:nvPr>
        </p:nvGraphicFramePr>
        <p:xfrm>
          <a:off x="119838" y="2070847"/>
          <a:ext cx="5587373" cy="3194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ビットマップ イメージ" r:id="rId7" imgW="10409040" imgH="5951160" progId="Paint.Picture.1">
                  <p:embed/>
                </p:oleObj>
              </mc:Choice>
              <mc:Fallback>
                <p:oleObj name="ビットマップ イメージ" r:id="rId7" imgW="10409040" imgH="5951160" progId="Paint.Picture.1">
                  <p:embed/>
                  <p:pic>
                    <p:nvPicPr>
                      <p:cNvPr id="9" name="オブジェクト 8">
                        <a:extLst>
                          <a:ext uri="{FF2B5EF4-FFF2-40B4-BE49-F238E27FC236}">
                            <a16:creationId xmlns:a16="http://schemas.microsoft.com/office/drawing/2014/main" id="{85447DCD-D0A8-4A91-A7E8-6F3A87187B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9838" y="2070847"/>
                        <a:ext cx="5587373" cy="3194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547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025EFD5-738C-41B9-87FE-0C00E211B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A295925-50B8-4DF1-B8C0-F39C2AB58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44272"/>
            <a:ext cx="5721484" cy="1325563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アバターに設定</a:t>
            </a:r>
            <a:br>
              <a:rPr kumimoji="1" lang="en-US" altLang="ja-JP" dirty="0"/>
            </a:br>
            <a:r>
              <a:rPr kumimoji="1" lang="ja-JP" altLang="en-US" dirty="0"/>
              <a:t>できる項目は？</a:t>
            </a:r>
          </a:p>
        </p:txBody>
      </p:sp>
      <p:graphicFrame>
        <p:nvGraphicFramePr>
          <p:cNvPr id="5" name="コンテンツ プレースホルダー 2">
            <a:extLst>
              <a:ext uri="{FF2B5EF4-FFF2-40B4-BE49-F238E27FC236}">
                <a16:creationId xmlns:a16="http://schemas.microsoft.com/office/drawing/2014/main" id="{20A1E54E-E249-43DE-A076-DFED18DA3A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8488646"/>
              </p:ext>
            </p:extLst>
          </p:nvPr>
        </p:nvGraphicFramePr>
        <p:xfrm>
          <a:off x="5827048" y="1904772"/>
          <a:ext cx="572148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オブジェクト 8">
            <a:extLst>
              <a:ext uri="{FF2B5EF4-FFF2-40B4-BE49-F238E27FC236}">
                <a16:creationId xmlns:a16="http://schemas.microsoft.com/office/drawing/2014/main" id="{78658FC1-29C0-452F-AB60-16AA33302B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6735653"/>
              </p:ext>
            </p:extLst>
          </p:nvPr>
        </p:nvGraphicFramePr>
        <p:xfrm>
          <a:off x="294094" y="1901936"/>
          <a:ext cx="5420056" cy="329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ビットマップ イメージ" r:id="rId7" imgW="9776520" imgH="5951160" progId="Paint.Picture.1">
                  <p:embed/>
                </p:oleObj>
              </mc:Choice>
              <mc:Fallback>
                <p:oleObj name="ビットマップ イメージ" r:id="rId7" imgW="9776520" imgH="5951160" progId="Paint.Picture.1">
                  <p:embed/>
                  <p:pic>
                    <p:nvPicPr>
                      <p:cNvPr id="9" name="オブジェクト 8">
                        <a:extLst>
                          <a:ext uri="{FF2B5EF4-FFF2-40B4-BE49-F238E27FC236}">
                            <a16:creationId xmlns:a16="http://schemas.microsoft.com/office/drawing/2014/main" id="{78658FC1-29C0-452F-AB60-16AA33302B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4094" y="1901936"/>
                        <a:ext cx="5420056" cy="329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0819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10635C6-9AF0-4C2B-A22B-4F160C1F1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その他の設定</a:t>
            </a:r>
          </a:p>
        </p:txBody>
      </p:sp>
      <p:sp>
        <p:nvSpPr>
          <p:cNvPr id="2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7A335C1-F6D7-4EBC-AD6B-B9FCE8BAE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シーン名は忘れずに設定</a:t>
            </a:r>
            <a:br>
              <a:rPr kumimoji="1" lang="en-US" altLang="ja-JP" dirty="0"/>
            </a:br>
            <a:r>
              <a:rPr kumimoji="1" lang="ja-JP" altLang="en-US" dirty="0"/>
              <a:t>（見落としやすい）</a:t>
            </a:r>
            <a:endParaRPr kumimoji="1" lang="en-US" altLang="ja-JP" dirty="0"/>
          </a:p>
          <a:p>
            <a:r>
              <a:rPr kumimoji="1" lang="ja-JP" altLang="en-US" dirty="0"/>
              <a:t>自動ズームもできる</a:t>
            </a:r>
            <a:endParaRPr kumimoji="1" lang="en-US" altLang="ja-JP" dirty="0"/>
          </a:p>
        </p:txBody>
      </p:sp>
      <p:graphicFrame>
        <p:nvGraphicFramePr>
          <p:cNvPr id="17" name="オブジェクト 16">
            <a:extLst>
              <a:ext uri="{FF2B5EF4-FFF2-40B4-BE49-F238E27FC236}">
                <a16:creationId xmlns:a16="http://schemas.microsoft.com/office/drawing/2014/main" id="{9E3C543B-65F5-4C8C-BD55-CCA4EE8FB6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8851015"/>
              </p:ext>
            </p:extLst>
          </p:nvPr>
        </p:nvGraphicFramePr>
        <p:xfrm>
          <a:off x="6343090" y="3992960"/>
          <a:ext cx="2911475" cy="142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ビットマップ イメージ" r:id="rId2" imgW="2910960" imgH="1424880" progId="Paint.Picture.1">
                  <p:embed/>
                </p:oleObj>
              </mc:Choice>
              <mc:Fallback>
                <p:oleObj name="ビットマップ イメージ" r:id="rId2" imgW="2910960" imgH="1424880" progId="Paint.Picture.1">
                  <p:embed/>
                  <p:pic>
                    <p:nvPicPr>
                      <p:cNvPr id="17" name="オブジェクト 16">
                        <a:extLst>
                          <a:ext uri="{FF2B5EF4-FFF2-40B4-BE49-F238E27FC236}">
                            <a16:creationId xmlns:a16="http://schemas.microsoft.com/office/drawing/2014/main" id="{9E3C543B-65F5-4C8C-BD55-CCA4EE8FB6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43090" y="3992960"/>
                        <a:ext cx="2911475" cy="1425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オブジェクト 18">
            <a:extLst>
              <a:ext uri="{FF2B5EF4-FFF2-40B4-BE49-F238E27FC236}">
                <a16:creationId xmlns:a16="http://schemas.microsoft.com/office/drawing/2014/main" id="{A613FA77-FB65-4E40-82CB-338156036B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6235503"/>
              </p:ext>
            </p:extLst>
          </p:nvPr>
        </p:nvGraphicFramePr>
        <p:xfrm>
          <a:off x="6343090" y="1735932"/>
          <a:ext cx="3306763" cy="179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ビットマップ イメージ" r:id="rId4" imgW="3306960" imgH="1798200" progId="Paint.Picture.1">
                  <p:embed/>
                </p:oleObj>
              </mc:Choice>
              <mc:Fallback>
                <p:oleObj name="ビットマップ イメージ" r:id="rId4" imgW="3306960" imgH="1798200" progId="Paint.Picture.1">
                  <p:embed/>
                  <p:pic>
                    <p:nvPicPr>
                      <p:cNvPr id="19" name="オブジェクト 18">
                        <a:extLst>
                          <a:ext uri="{FF2B5EF4-FFF2-40B4-BE49-F238E27FC236}">
                            <a16:creationId xmlns:a16="http://schemas.microsoft.com/office/drawing/2014/main" id="{A613FA77-FB65-4E40-82CB-338156036B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43090" y="1735932"/>
                        <a:ext cx="3306763" cy="1798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7355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41A6732-C56C-4E75-AD25-B5C1AFCB2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ja-JP" sz="5400"/>
              <a:t>Teams</a:t>
            </a:r>
            <a:r>
              <a:rPr lang="ja-JP" altLang="en-US" sz="5400"/>
              <a:t> に送り込もう</a:t>
            </a:r>
            <a:endParaRPr kumimoji="1" lang="ja-JP" altLang="en-US" sz="54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48B61E5-9480-4451-9842-8065FB11C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kumimoji="1" lang="en-US" altLang="ja-JP" sz="2200"/>
              <a:t>Teams </a:t>
            </a:r>
            <a:r>
              <a:rPr kumimoji="1" lang="ja-JP" altLang="en-US" sz="2200"/>
              <a:t>で表示ボタンを押す</a:t>
            </a:r>
            <a:endParaRPr kumimoji="1" lang="en-US" altLang="ja-JP" sz="2200"/>
          </a:p>
          <a:p>
            <a:r>
              <a:rPr lang="en-US" altLang="ja-JP" sz="2200"/>
              <a:t>Teams </a:t>
            </a:r>
            <a:r>
              <a:rPr lang="ja-JP" altLang="en-US" sz="2200"/>
              <a:t>でプレビューを押す</a:t>
            </a:r>
            <a:endParaRPr kumimoji="1" lang="ja-JP" altLang="en-US" sz="2200"/>
          </a:p>
        </p:txBody>
      </p:sp>
      <p:graphicFrame>
        <p:nvGraphicFramePr>
          <p:cNvPr id="9" name="オブジェクト 8">
            <a:extLst>
              <a:ext uri="{FF2B5EF4-FFF2-40B4-BE49-F238E27FC236}">
                <a16:creationId xmlns:a16="http://schemas.microsoft.com/office/drawing/2014/main" id="{1BEBB5A7-ABA3-46B5-A37C-067A7B8E7C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9348504"/>
              </p:ext>
            </p:extLst>
          </p:nvPr>
        </p:nvGraphicFramePr>
        <p:xfrm>
          <a:off x="2030476" y="2711259"/>
          <a:ext cx="8128000" cy="3808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ビットマップ イメージ" r:id="rId2" imgW="14630400" imgH="6865560" progId="Paint.Picture.1">
                  <p:embed/>
                </p:oleObj>
              </mc:Choice>
              <mc:Fallback>
                <p:oleObj name="ビットマップ イメージ" r:id="rId2" imgW="14630400" imgH="6865560" progId="Paint.Picture.1">
                  <p:embed/>
                  <p:pic>
                    <p:nvPicPr>
                      <p:cNvPr id="9" name="オブジェクト 8">
                        <a:extLst>
                          <a:ext uri="{FF2B5EF4-FFF2-40B4-BE49-F238E27FC236}">
                            <a16:creationId xmlns:a16="http://schemas.microsoft.com/office/drawing/2014/main" id="{1BEBB5A7-ABA3-46B5-A37C-067A7B8E7C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30476" y="2711259"/>
                        <a:ext cx="8128000" cy="3808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42831E5B-84C6-44B0-B291-8A4B02354E0B}"/>
              </a:ext>
            </a:extLst>
          </p:cNvPr>
          <p:cNvSpPr/>
          <p:nvPr/>
        </p:nvSpPr>
        <p:spPr>
          <a:xfrm>
            <a:off x="8343901" y="2905125"/>
            <a:ext cx="876300" cy="4263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71064895-65C0-4415-95CC-A99B982CB000}"/>
              </a:ext>
            </a:extLst>
          </p:cNvPr>
          <p:cNvSpPr/>
          <p:nvPr/>
        </p:nvSpPr>
        <p:spPr>
          <a:xfrm>
            <a:off x="6800851" y="5968174"/>
            <a:ext cx="1000124" cy="4263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9317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C70E826-B736-48A2-A3DC-5807DE50F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ja-JP" sz="5400" dirty="0"/>
              <a:t>Teams</a:t>
            </a:r>
            <a:r>
              <a:rPr kumimoji="1" lang="ja-JP" altLang="en-US" sz="5400" dirty="0"/>
              <a:t> 側で受け取ろう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9C04C96-B425-42DD-8957-10D1A508E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kumimoji="1" lang="en-US" altLang="ja-JP" sz="2200" dirty="0"/>
              <a:t>Teams</a:t>
            </a:r>
            <a:r>
              <a:rPr kumimoji="1" lang="ja-JP" altLang="en-US" sz="2200" dirty="0"/>
              <a:t>に遷移してインストール</a:t>
            </a:r>
            <a:br>
              <a:rPr lang="en-US" altLang="ja-JP" sz="2200" dirty="0"/>
            </a:br>
            <a:r>
              <a:rPr lang="ja-JP" altLang="en-US" sz="2200" dirty="0"/>
              <a:t>が続きます</a:t>
            </a:r>
            <a:endParaRPr lang="en-US" altLang="ja-JP" sz="2200" dirty="0"/>
          </a:p>
          <a:p>
            <a:r>
              <a:rPr kumimoji="1" lang="ja-JP" altLang="en-US" sz="2200" dirty="0"/>
              <a:t>追加を押す</a:t>
            </a:r>
            <a:endParaRPr kumimoji="1" lang="en-US" altLang="ja-JP" sz="2200" dirty="0"/>
          </a:p>
          <a:p>
            <a:r>
              <a:rPr kumimoji="1" lang="ja-JP" altLang="en-US" sz="2200" dirty="0"/>
              <a:t>日本語は文字化けします</a:t>
            </a:r>
            <a:endParaRPr kumimoji="1" lang="en-US" altLang="ja-JP" sz="2200" dirty="0"/>
          </a:p>
          <a:p>
            <a:r>
              <a:rPr lang="ja-JP" altLang="en-US" sz="2200" dirty="0"/>
              <a:t>また、説明文も文字化け中</a:t>
            </a:r>
            <a:br>
              <a:rPr lang="en-US" altLang="ja-JP" sz="2200" dirty="0"/>
            </a:br>
            <a:r>
              <a:rPr lang="ja-JP" altLang="en-US" sz="2200" dirty="0"/>
              <a:t>（この辺りは完全されそう）</a:t>
            </a:r>
            <a:endParaRPr kumimoji="1" lang="ja-JP" altLang="en-US" sz="2200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3693B9F1-171B-402A-802E-09E58258C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629" y="1949197"/>
            <a:ext cx="6983746" cy="4382262"/>
          </a:xfrm>
          <a:prstGeom prst="rect">
            <a:avLst/>
          </a:prstGeom>
        </p:spPr>
      </p:pic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B928F690-4997-4EE5-B4E7-3DACF2F9DAC5}"/>
              </a:ext>
            </a:extLst>
          </p:cNvPr>
          <p:cNvSpPr/>
          <p:nvPr/>
        </p:nvSpPr>
        <p:spPr>
          <a:xfrm>
            <a:off x="5838825" y="2789766"/>
            <a:ext cx="1657349" cy="4263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2118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7FF362-FC97-4BF5-949B-D4ADFA26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888549">
            <a:off x="-1059473" y="-1108988"/>
            <a:ext cx="7179830" cy="5226565"/>
          </a:xfrm>
          <a:custGeom>
            <a:avLst/>
            <a:gdLst>
              <a:gd name="connsiteX0" fmla="*/ 5217841 w 7179830"/>
              <a:gd name="connsiteY0" fmla="*/ 464824 h 5226565"/>
              <a:gd name="connsiteX1" fmla="*/ 5222490 w 7179830"/>
              <a:gd name="connsiteY1" fmla="*/ 464289 h 5226565"/>
              <a:gd name="connsiteX2" fmla="*/ 5216768 w 7179830"/>
              <a:gd name="connsiteY2" fmla="*/ 463394 h 5226565"/>
              <a:gd name="connsiteX3" fmla="*/ 5217841 w 7179830"/>
              <a:gd name="connsiteY3" fmla="*/ 464824 h 5226565"/>
              <a:gd name="connsiteX4" fmla="*/ 4945201 w 7179830"/>
              <a:gd name="connsiteY4" fmla="*/ 5226565 h 5226565"/>
              <a:gd name="connsiteX5" fmla="*/ 140449 w 7179830"/>
              <a:gd name="connsiteY5" fmla="*/ 2240811 h 5226565"/>
              <a:gd name="connsiteX6" fmla="*/ 232913 w 7179830"/>
              <a:gd name="connsiteY6" fmla="*/ 2052782 h 5226565"/>
              <a:gd name="connsiteX7" fmla="*/ 375714 w 7179830"/>
              <a:gd name="connsiteY7" fmla="*/ 1803205 h 5226565"/>
              <a:gd name="connsiteX8" fmla="*/ 1512756 w 7179830"/>
              <a:gd name="connsiteY8" fmla="*/ 638448 h 5226565"/>
              <a:gd name="connsiteX9" fmla="*/ 2902095 w 7179830"/>
              <a:gd name="connsiteY9" fmla="*/ 120440 h 5226565"/>
              <a:gd name="connsiteX10" fmla="*/ 2848453 w 7179830"/>
              <a:gd name="connsiteY10" fmla="*/ 125626 h 5226565"/>
              <a:gd name="connsiteX11" fmla="*/ 1837830 w 7179830"/>
              <a:gd name="connsiteY11" fmla="*/ 426203 h 5226565"/>
              <a:gd name="connsiteX12" fmla="*/ 214608 w 7179830"/>
              <a:gd name="connsiteY12" fmla="*/ 1882239 h 5226565"/>
              <a:gd name="connsiteX13" fmla="*/ 91317 w 7179830"/>
              <a:gd name="connsiteY13" fmla="*/ 2123701 h 5226565"/>
              <a:gd name="connsiteX14" fmla="*/ 64092 w 7179830"/>
              <a:gd name="connsiteY14" fmla="*/ 2193361 h 5226565"/>
              <a:gd name="connsiteX15" fmla="*/ 0 w 7179830"/>
              <a:gd name="connsiteY15" fmla="*/ 2153533 h 5226565"/>
              <a:gd name="connsiteX16" fmla="*/ 42834 w 7179830"/>
              <a:gd name="connsiteY16" fmla="*/ 2047277 h 5226565"/>
              <a:gd name="connsiteX17" fmla="*/ 923582 w 7179830"/>
              <a:gd name="connsiteY17" fmla="*/ 915600 h 5226565"/>
              <a:gd name="connsiteX18" fmla="*/ 2686989 w 7179830"/>
              <a:gd name="connsiteY18" fmla="*/ 73950 h 5226565"/>
              <a:gd name="connsiteX19" fmla="*/ 3059983 w 7179830"/>
              <a:gd name="connsiteY19" fmla="*/ 20308 h 5226565"/>
              <a:gd name="connsiteX20" fmla="*/ 3454435 w 7179830"/>
              <a:gd name="connsiteY20" fmla="*/ 1176 h 5226565"/>
              <a:gd name="connsiteX21" fmla="*/ 3923806 w 7179830"/>
              <a:gd name="connsiteY21" fmla="*/ 49990 h 5226565"/>
              <a:gd name="connsiteX22" fmla="*/ 5350874 w 7179830"/>
              <a:gd name="connsiteY22" fmla="*/ 426917 h 5226565"/>
              <a:gd name="connsiteX23" fmla="*/ 6607360 w 7179830"/>
              <a:gd name="connsiteY23" fmla="*/ 1075097 h 5226565"/>
              <a:gd name="connsiteX24" fmla="*/ 7110534 w 7179830"/>
              <a:gd name="connsiteY24" fmla="*/ 1541421 h 5226565"/>
              <a:gd name="connsiteX25" fmla="*/ 7179830 w 7179830"/>
              <a:gd name="connsiteY25" fmla="*/ 1630542 h 5226565"/>
              <a:gd name="connsiteX26" fmla="*/ 7136295 w 7179830"/>
              <a:gd name="connsiteY26" fmla="*/ 1700600 h 5226565"/>
              <a:gd name="connsiteX27" fmla="*/ 7131140 w 7179830"/>
              <a:gd name="connsiteY27" fmla="*/ 1693045 h 5226565"/>
              <a:gd name="connsiteX28" fmla="*/ 6577499 w 7179830"/>
              <a:gd name="connsiteY28" fmla="*/ 1148230 h 5226565"/>
              <a:gd name="connsiteX29" fmla="*/ 5494816 w 7179830"/>
              <a:gd name="connsiteY29" fmla="*/ 563527 h 5226565"/>
              <a:gd name="connsiteX30" fmla="*/ 5366967 w 7179830"/>
              <a:gd name="connsiteY30" fmla="*/ 514176 h 5226565"/>
              <a:gd name="connsiteX31" fmla="*/ 5244661 w 7179830"/>
              <a:gd name="connsiteY31" fmla="*/ 470725 h 5226565"/>
              <a:gd name="connsiteX32" fmla="*/ 5904822 w 7179830"/>
              <a:gd name="connsiteY32" fmla="*/ 815468 h 5226565"/>
              <a:gd name="connsiteX33" fmla="*/ 7015222 w 7179830"/>
              <a:gd name="connsiteY33" fmla="*/ 1815185 h 5226565"/>
              <a:gd name="connsiteX34" fmla="*/ 7040454 w 7179830"/>
              <a:gd name="connsiteY34" fmla="*/ 1854830 h 522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9830" h="5226565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EC15ED4-5BF9-4312-9A04-5D5662632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673770"/>
            <a:ext cx="3644489" cy="2414488"/>
          </a:xfrm>
        </p:spPr>
        <p:txBody>
          <a:bodyPr anchor="t">
            <a:normAutofit/>
          </a:bodyPr>
          <a:lstStyle/>
          <a:p>
            <a:r>
              <a:rPr kumimoji="1" lang="ja-JP" altLang="en-US" sz="5400" dirty="0">
                <a:solidFill>
                  <a:srgbClr val="FFFFFF"/>
                </a:solidFill>
              </a:rPr>
              <a:t>たった</a:t>
            </a:r>
            <a:br>
              <a:rPr kumimoji="1" lang="en-US" altLang="ja-JP" sz="5400" dirty="0">
                <a:solidFill>
                  <a:srgbClr val="FFFFFF"/>
                </a:solidFill>
              </a:rPr>
            </a:br>
            <a:r>
              <a:rPr kumimoji="1" lang="ja-JP" altLang="en-US" sz="5400" dirty="0">
                <a:solidFill>
                  <a:srgbClr val="FFFFFF"/>
                </a:solidFill>
              </a:rPr>
              <a:t>これだけで</a:t>
            </a:r>
            <a:br>
              <a:rPr kumimoji="1" lang="en-US" altLang="ja-JP" sz="5400" dirty="0">
                <a:solidFill>
                  <a:srgbClr val="FFFFFF"/>
                </a:solidFill>
              </a:rPr>
            </a:br>
            <a:r>
              <a:rPr kumimoji="1" lang="ja-JP" altLang="en-US" sz="5400" dirty="0">
                <a:solidFill>
                  <a:srgbClr val="FFFFFF"/>
                </a:solidFill>
              </a:rPr>
              <a:t>設定完了！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8DCCA34-454F-4964-A026-B428469A2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882315"/>
            <a:ext cx="5254754" cy="5294647"/>
          </a:xfrm>
        </p:spPr>
        <p:txBody>
          <a:bodyPr>
            <a:normAutofit/>
          </a:bodyPr>
          <a:lstStyle/>
          <a:p>
            <a:r>
              <a:rPr kumimoji="1" lang="ja-JP" altLang="en-US" sz="2200"/>
              <a:t>これで使えるようになりました！</a:t>
            </a:r>
            <a:endParaRPr kumimoji="1" lang="en-US" altLang="ja-JP" sz="2200"/>
          </a:p>
        </p:txBody>
      </p:sp>
      <p:graphicFrame>
        <p:nvGraphicFramePr>
          <p:cNvPr id="9" name="オブジェクト 8">
            <a:extLst>
              <a:ext uri="{FF2B5EF4-FFF2-40B4-BE49-F238E27FC236}">
                <a16:creationId xmlns:a16="http://schemas.microsoft.com/office/drawing/2014/main" id="{81E39301-870A-4C78-A7FA-68BB631A58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2566547"/>
              </p:ext>
            </p:extLst>
          </p:nvPr>
        </p:nvGraphicFramePr>
        <p:xfrm>
          <a:off x="5326981" y="2250344"/>
          <a:ext cx="6356350" cy="3988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ビットマップ イメージ" r:id="rId2" imgW="10310040" imgH="6469560" progId="Paint.Picture.1">
                  <p:embed/>
                </p:oleObj>
              </mc:Choice>
              <mc:Fallback>
                <p:oleObj name="ビットマップ イメージ" r:id="rId2" imgW="10310040" imgH="6469560" progId="Paint.Picture.1">
                  <p:embed/>
                  <p:pic>
                    <p:nvPicPr>
                      <p:cNvPr id="9" name="オブジェクト 8">
                        <a:extLst>
                          <a:ext uri="{FF2B5EF4-FFF2-40B4-BE49-F238E27FC236}">
                            <a16:creationId xmlns:a16="http://schemas.microsoft.com/office/drawing/2014/main" id="{81E39301-870A-4C78-A7FA-68BB631A58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26981" y="2250344"/>
                        <a:ext cx="6356350" cy="3988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2735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28FB460-D3FF-4440-A020-05982A09E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546" y="1011045"/>
            <a:ext cx="4369859" cy="4369859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E11989B-3F7D-4373-BE1F-36B245211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826" y="1112969"/>
            <a:ext cx="3937298" cy="4166010"/>
          </a:xfrm>
        </p:spPr>
        <p:txBody>
          <a:bodyPr>
            <a:normAutofit/>
          </a:bodyPr>
          <a:lstStyle/>
          <a:p>
            <a:r>
              <a:rPr kumimoji="1" lang="ja-JP" altLang="en-US">
                <a:solidFill>
                  <a:srgbClr val="FFFFFF"/>
                </a:solidFill>
              </a:rPr>
              <a:t>諸注意１</a:t>
            </a:r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591AE28-9E47-47B1-94BA-BDAB85C7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20880"/>
            <a:ext cx="5257799" cy="4889350"/>
          </a:xfrm>
        </p:spPr>
        <p:txBody>
          <a:bodyPr anchor="t">
            <a:normAutofit/>
          </a:bodyPr>
          <a:lstStyle/>
          <a:p>
            <a:r>
              <a:rPr lang="en-US" altLang="ja-JP" dirty="0"/>
              <a:t>Teams</a:t>
            </a:r>
            <a:r>
              <a:rPr lang="ja-JP" altLang="en-US" dirty="0"/>
              <a:t> に追加できない</a:t>
            </a:r>
            <a:br>
              <a:rPr lang="en-US" altLang="ja-JP" dirty="0"/>
            </a:br>
            <a:r>
              <a:rPr lang="ja-JP" altLang="en-US" dirty="0"/>
              <a:t>場合はプレビュー設定を確認しよう</a:t>
            </a:r>
            <a:endParaRPr kumimoji="1" lang="ja-JP" alt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18308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1FC74074-CF51-4D6F-8BCE-255D5A544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447" y="2823864"/>
            <a:ext cx="4204910" cy="2886366"/>
          </a:xfrm>
          <a:prstGeom prst="rect">
            <a:avLst/>
          </a:prstGeom>
        </p:spPr>
      </p:pic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79D306F8-6815-4AAE-B83D-0BAEEF69CE7E}"/>
              </a:ext>
            </a:extLst>
          </p:cNvPr>
          <p:cNvSpPr/>
          <p:nvPr/>
        </p:nvSpPr>
        <p:spPr>
          <a:xfrm>
            <a:off x="7078667" y="5121505"/>
            <a:ext cx="1885950" cy="5887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206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28FB460-D3FF-4440-A020-05982A09E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546" y="1011045"/>
            <a:ext cx="4369859" cy="4369859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E11989B-3F7D-4373-BE1F-36B245211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826" y="1112969"/>
            <a:ext cx="3937298" cy="4166010"/>
          </a:xfrm>
        </p:spPr>
        <p:txBody>
          <a:bodyPr>
            <a:normAutofit/>
          </a:bodyPr>
          <a:lstStyle/>
          <a:p>
            <a:r>
              <a:rPr kumimoji="1" lang="ja-JP" altLang="en-US">
                <a:solidFill>
                  <a:srgbClr val="FFFFFF"/>
                </a:solidFill>
              </a:rPr>
              <a:t>諸注意２</a:t>
            </a:r>
          </a:p>
        </p:txBody>
      </p:sp>
      <p:sp>
        <p:nvSpPr>
          <p:cNvPr id="6" name="Freeform: Shape 1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591AE28-9E47-47B1-94BA-BDAB85C7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20880"/>
            <a:ext cx="5257799" cy="4889350"/>
          </a:xfrm>
        </p:spPr>
        <p:txBody>
          <a:bodyPr anchor="t">
            <a:normAutofit/>
          </a:bodyPr>
          <a:lstStyle/>
          <a:p>
            <a:r>
              <a:rPr kumimoji="1" lang="en-US" altLang="ja-JP" dirty="0"/>
              <a:t>Teams</a:t>
            </a:r>
            <a:r>
              <a:rPr kumimoji="1" lang="ja-JP" altLang="en-US" dirty="0"/>
              <a:t> 管理者設定も忘れずに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18308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3CA20E18-088C-4EF0-9A55-0059BE5F2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582" y="2086720"/>
            <a:ext cx="5631668" cy="1714649"/>
          </a:xfrm>
          <a:prstGeom prst="rect">
            <a:avLst/>
          </a:prstGeom>
        </p:spPr>
      </p:pic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C761D5C9-200B-40FB-81E2-DDF747D96314}"/>
              </a:ext>
            </a:extLst>
          </p:cNvPr>
          <p:cNvSpPr/>
          <p:nvPr/>
        </p:nvSpPr>
        <p:spPr>
          <a:xfrm>
            <a:off x="6274582" y="2201963"/>
            <a:ext cx="1798685" cy="3713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69BFD7AB-A71A-4C76-BE4A-6DAA375105F9}"/>
              </a:ext>
            </a:extLst>
          </p:cNvPr>
          <p:cNvSpPr/>
          <p:nvPr/>
        </p:nvSpPr>
        <p:spPr>
          <a:xfrm>
            <a:off x="6550807" y="3335438"/>
            <a:ext cx="1798685" cy="3713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四角形: 角を丸くする 24">
            <a:extLst>
              <a:ext uri="{FF2B5EF4-FFF2-40B4-BE49-F238E27FC236}">
                <a16:creationId xmlns:a16="http://schemas.microsoft.com/office/drawing/2014/main" id="{8EC38D52-A8C4-41D1-ABA8-488D15131A0E}"/>
              </a:ext>
            </a:extLst>
          </p:cNvPr>
          <p:cNvSpPr/>
          <p:nvPr/>
        </p:nvSpPr>
        <p:spPr>
          <a:xfrm>
            <a:off x="9795787" y="3337036"/>
            <a:ext cx="1977113" cy="3713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49220520-5C97-469A-A877-97D10D0A3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624" y="4359090"/>
            <a:ext cx="4762913" cy="2133785"/>
          </a:xfrm>
          <a:prstGeom prst="rect">
            <a:avLst/>
          </a:prstGeom>
        </p:spPr>
      </p:pic>
      <p:sp>
        <p:nvSpPr>
          <p:cNvPr id="27" name="四角形: 角を丸くする 26">
            <a:extLst>
              <a:ext uri="{FF2B5EF4-FFF2-40B4-BE49-F238E27FC236}">
                <a16:creationId xmlns:a16="http://schemas.microsoft.com/office/drawing/2014/main" id="{ECA12DE6-3ECB-4EC5-83CD-7D9E5C90491B}"/>
              </a:ext>
            </a:extLst>
          </p:cNvPr>
          <p:cNvSpPr/>
          <p:nvPr/>
        </p:nvSpPr>
        <p:spPr>
          <a:xfrm>
            <a:off x="6807982" y="5526188"/>
            <a:ext cx="4145768" cy="3713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矢印: 下 16">
            <a:extLst>
              <a:ext uri="{FF2B5EF4-FFF2-40B4-BE49-F238E27FC236}">
                <a16:creationId xmlns:a16="http://schemas.microsoft.com/office/drawing/2014/main" id="{03DC9239-7522-43D4-913A-75B47C307AD0}"/>
              </a:ext>
            </a:extLst>
          </p:cNvPr>
          <p:cNvSpPr/>
          <p:nvPr/>
        </p:nvSpPr>
        <p:spPr>
          <a:xfrm>
            <a:off x="7248525" y="3990975"/>
            <a:ext cx="3562350" cy="273569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505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9DDA0CF-7E34-4BE2-A7EE-27810B377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kumimoji="1" lang="en-US" altLang="ja-JP" dirty="0">
                <a:solidFill>
                  <a:srgbClr val="FFFFFF"/>
                </a:solidFill>
              </a:rPr>
              <a:t>Together</a:t>
            </a:r>
            <a:r>
              <a:rPr kumimoji="1" lang="ja-JP" altLang="en-US" dirty="0">
                <a:solidFill>
                  <a:srgbClr val="FFFFFF"/>
                </a:solidFill>
              </a:rPr>
              <a:t> モードとは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2A3B866-B09D-46E9-98C3-DFD9BCEE3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kumimoji="1" lang="en-US" altLang="ja-JP" dirty="0"/>
              <a:t>Microsoft Teams</a:t>
            </a:r>
            <a:r>
              <a:rPr kumimoji="1" lang="ja-JP" altLang="en-US" dirty="0"/>
              <a:t> の </a:t>
            </a:r>
            <a:r>
              <a:rPr kumimoji="1" lang="en-US" altLang="ja-JP" dirty="0"/>
              <a:t>Web</a:t>
            </a:r>
            <a:r>
              <a:rPr kumimoji="1" lang="ja-JP" altLang="en-US" dirty="0"/>
              <a:t> 会議をより</a:t>
            </a:r>
            <a:br>
              <a:rPr kumimoji="1" lang="en-US" altLang="ja-JP" dirty="0"/>
            </a:br>
            <a:r>
              <a:rPr kumimoji="1" lang="ja-JP" altLang="en-US" dirty="0"/>
              <a:t>ドラマチックに見せる機能</a:t>
            </a:r>
            <a:endParaRPr kumimoji="1" lang="en-US" altLang="ja-JP" dirty="0"/>
          </a:p>
          <a:p>
            <a:r>
              <a:rPr lang="ja-JP" altLang="en-US" dirty="0"/>
              <a:t>この機能を利用すると人はストレスを</a:t>
            </a:r>
            <a:br>
              <a:rPr lang="en-US" altLang="ja-JP" dirty="0"/>
            </a:br>
            <a:r>
              <a:rPr lang="ja-JP" altLang="en-US" dirty="0"/>
              <a:t>感じにくくなるらしい</a:t>
            </a:r>
            <a:endParaRPr lang="en-US" altLang="ja-JP" dirty="0"/>
          </a:p>
          <a:p>
            <a:r>
              <a:rPr lang="ja-JP" altLang="en-US" dirty="0"/>
              <a:t>様々なシーンが用意されているので、打ち合わせ後の気分転換にも最適</a:t>
            </a: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2A0A010-6F98-4D78-95E5-984CE3D01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66" y="4334095"/>
            <a:ext cx="3678029" cy="2097025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D0D120D-23E0-41E7-A429-D43FB7A6464C}"/>
              </a:ext>
            </a:extLst>
          </p:cNvPr>
          <p:cNvSpPr txBox="1"/>
          <p:nvPr/>
        </p:nvSpPr>
        <p:spPr>
          <a:xfrm>
            <a:off x="400480" y="6420913"/>
            <a:ext cx="42411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000" dirty="0"/>
              <a:t>https://techcommunity.microsoft.com/t5/microsoft-teams-blog/</a:t>
            </a:r>
            <a:br>
              <a:rPr lang="en-US" altLang="ja-JP" sz="1000" dirty="0"/>
            </a:br>
            <a:r>
              <a:rPr lang="ja-JP" altLang="en-US" sz="1000" dirty="0"/>
              <a:t>how-to-get-the-most-from-together-mode/ba-p/1509496</a:t>
            </a:r>
          </a:p>
        </p:txBody>
      </p:sp>
    </p:spTree>
    <p:extLst>
      <p:ext uri="{BB962C8B-B14F-4D97-AF65-F5344CB8AC3E}">
        <p14:creationId xmlns:p14="http://schemas.microsoft.com/office/powerpoint/2010/main" val="2490777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28FB460-D3FF-4440-A020-05982A09E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546" y="1011045"/>
            <a:ext cx="4369859" cy="4369859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790A7A0-0D31-4F02-AD93-478AB364A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826" y="1112969"/>
            <a:ext cx="3937298" cy="4166010"/>
          </a:xfrm>
        </p:spPr>
        <p:txBody>
          <a:bodyPr>
            <a:normAutofit/>
          </a:bodyPr>
          <a:lstStyle/>
          <a:p>
            <a:r>
              <a:rPr kumimoji="1" lang="ja-JP" altLang="en-US">
                <a:solidFill>
                  <a:srgbClr val="FFFFFF"/>
                </a:solidFill>
              </a:rPr>
              <a:t>カスタム画面作成とは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98DBC86-D49F-4C15-B4A4-A2819C01F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20880"/>
            <a:ext cx="5257799" cy="4889350"/>
          </a:xfrm>
        </p:spPr>
        <p:txBody>
          <a:bodyPr anchor="t">
            <a:normAutofit/>
          </a:bodyPr>
          <a:lstStyle/>
          <a:p>
            <a:r>
              <a:rPr kumimoji="1" lang="en-US" altLang="ja-JP" dirty="0"/>
              <a:t>Microsoft Build 2021 </a:t>
            </a:r>
            <a:r>
              <a:rPr kumimoji="1" lang="ja-JP" altLang="en-US" dirty="0"/>
              <a:t>でアナウンスされた「シーン」を作成する機能</a:t>
            </a:r>
            <a:endParaRPr kumimoji="1" lang="en-US" altLang="ja-JP" dirty="0"/>
          </a:p>
          <a:p>
            <a:r>
              <a:rPr lang="ja-JP" altLang="en-US" dirty="0"/>
              <a:t>好きな画像の上に会議参加者を配置していく</a:t>
            </a:r>
            <a:endParaRPr kumimoji="1" lang="en-US" altLang="ja-JP" dirty="0"/>
          </a:p>
          <a:p>
            <a:r>
              <a:rPr lang="en-US" altLang="ja-JP" dirty="0"/>
              <a:t>Teams Developer</a:t>
            </a:r>
            <a:r>
              <a:rPr lang="ja-JP" altLang="en-US" dirty="0"/>
              <a:t> </a:t>
            </a:r>
            <a:r>
              <a:rPr lang="en-US" altLang="ja-JP" dirty="0"/>
              <a:t>Portal</a:t>
            </a:r>
            <a:r>
              <a:rPr lang="ja-JP" altLang="en-US" dirty="0"/>
              <a:t> 内で作成できる</a:t>
            </a:r>
            <a:endParaRPr kumimoji="1" lang="ja-JP" alt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18308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782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79CDACF-F205-4A5C-8B9C-145377D57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kumimoji="1" lang="ja-JP" altLang="en-US" dirty="0">
                <a:solidFill>
                  <a:srgbClr val="FFFFFF"/>
                </a:solidFill>
              </a:rPr>
              <a:t>さっそく作って</a:t>
            </a:r>
            <a:br>
              <a:rPr kumimoji="1" lang="en-US" altLang="ja-JP" dirty="0">
                <a:solidFill>
                  <a:srgbClr val="FFFFFF"/>
                </a:solidFill>
              </a:rPr>
            </a:br>
            <a:r>
              <a:rPr kumimoji="1" lang="ja-JP" altLang="en-US" dirty="0">
                <a:solidFill>
                  <a:srgbClr val="FFFFFF"/>
                </a:solidFill>
              </a:rPr>
              <a:t>みよう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638FD45-7AFF-453C-B707-5AFBAA815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911799" cy="3935281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以下アドレスにアクセス</a:t>
            </a:r>
            <a:endParaRPr kumimoji="1" lang="en-US" altLang="ja-JP" dirty="0"/>
          </a:p>
          <a:p>
            <a:r>
              <a:rPr kumimoji="1" lang="en-US" altLang="ja-JP" sz="2000" dirty="0">
                <a:hlinkClick r:id="rId2"/>
              </a:rPr>
              <a:t>https://dev.teams.microsoft.com/scenes</a:t>
            </a:r>
            <a:endParaRPr kumimoji="1" lang="en-US" altLang="ja-JP" sz="2000" dirty="0"/>
          </a:p>
          <a:p>
            <a:r>
              <a:rPr kumimoji="1" lang="en-US" altLang="ja-JP" dirty="0"/>
              <a:t>Tools</a:t>
            </a:r>
            <a:r>
              <a:rPr kumimoji="1" lang="ja-JP" altLang="en-US" dirty="0"/>
              <a:t> から シーンスタジオを選択</a:t>
            </a:r>
            <a:endParaRPr kumimoji="1" lang="en-US" altLang="ja-JP" dirty="0"/>
          </a:p>
          <a:p>
            <a:r>
              <a:rPr lang="en-US" altLang="ja-JP" dirty="0"/>
              <a:t>Create a new scene</a:t>
            </a:r>
            <a:r>
              <a:rPr lang="ja-JP" altLang="en-US" dirty="0"/>
              <a:t> を押下</a:t>
            </a:r>
            <a:endParaRPr kumimoji="1" lang="ja-JP" altLang="en-US" dirty="0"/>
          </a:p>
        </p:txBody>
      </p:sp>
      <p:graphicFrame>
        <p:nvGraphicFramePr>
          <p:cNvPr id="9" name="オブジェクト 8">
            <a:extLst>
              <a:ext uri="{FF2B5EF4-FFF2-40B4-BE49-F238E27FC236}">
                <a16:creationId xmlns:a16="http://schemas.microsoft.com/office/drawing/2014/main" id="{818AD0B6-46BF-41E5-95DC-63ECB9FB61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1615049"/>
              </p:ext>
            </p:extLst>
          </p:nvPr>
        </p:nvGraphicFramePr>
        <p:xfrm>
          <a:off x="6669184" y="3462887"/>
          <a:ext cx="4619938" cy="3195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s-resource:Resources/OleClassShortDisplayName" r:id="rId3" imgW="6477120" imgH="4480560" progId="Paint.Picture.1">
                  <p:embed/>
                </p:oleObj>
              </mc:Choice>
              <mc:Fallback>
                <p:oleObj name="ms-resource:Resources/OleClassShortDisplayName" r:id="rId3" imgW="6477120" imgH="4480560" progId="Paint.Picture.1">
                  <p:embed/>
                  <p:pic>
                    <p:nvPicPr>
                      <p:cNvPr id="9" name="オブジェクト 8">
                        <a:extLst>
                          <a:ext uri="{FF2B5EF4-FFF2-40B4-BE49-F238E27FC236}">
                            <a16:creationId xmlns:a16="http://schemas.microsoft.com/office/drawing/2014/main" id="{818AD0B6-46BF-41E5-95DC-63ECB9FB61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9184" y="3462887"/>
                        <a:ext cx="4619938" cy="31954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5540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2FEB64-6EEA-4759-B4A4-BD2C1E66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48C77FB-6332-4AA8-B223-A99B11EAF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278" y="1233241"/>
            <a:ext cx="3240506" cy="4064628"/>
          </a:xfrm>
        </p:spPr>
        <p:txBody>
          <a:bodyPr>
            <a:normAutofit/>
          </a:bodyPr>
          <a:lstStyle/>
          <a:p>
            <a:r>
              <a:rPr kumimoji="1" lang="ja-JP" altLang="en-US">
                <a:solidFill>
                  <a:srgbClr val="FFFFFF"/>
                </a:solidFill>
              </a:rPr>
              <a:t>作成画面はこんな感じ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0561DF1-B72D-4B2E-ADC8-624D2DED8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20880"/>
            <a:ext cx="5257799" cy="4889350"/>
          </a:xfrm>
        </p:spPr>
        <p:txBody>
          <a:bodyPr anchor="t">
            <a:normAutofit/>
          </a:bodyPr>
          <a:lstStyle/>
          <a:p>
            <a:r>
              <a:rPr kumimoji="1" lang="en-US" altLang="ja-JP" dirty="0"/>
              <a:t>Web </a:t>
            </a:r>
            <a:r>
              <a:rPr kumimoji="1" lang="ja-JP" altLang="en-US" dirty="0"/>
              <a:t>ブラウザー上で</a:t>
            </a:r>
            <a:br>
              <a:rPr kumimoji="1" lang="en-US" altLang="ja-JP" dirty="0"/>
            </a:br>
            <a:r>
              <a:rPr kumimoji="1" lang="ja-JP" altLang="en-US" dirty="0"/>
              <a:t>完結できる</a:t>
            </a:r>
            <a:endParaRPr kumimoji="1" lang="en-US" altLang="ja-JP" dirty="0"/>
          </a:p>
          <a:p>
            <a:r>
              <a:rPr kumimoji="1" lang="ja-JP" altLang="en-US" dirty="0"/>
              <a:t>画像の追加と参加者の選択</a:t>
            </a:r>
            <a:br>
              <a:rPr kumimoji="1" lang="en-US" altLang="ja-JP" dirty="0"/>
            </a:br>
            <a:r>
              <a:rPr kumimoji="1" lang="ja-JP" altLang="en-US" dirty="0"/>
              <a:t>だけでシーンの作成が可能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13" name="オブジェクト 12">
            <a:extLst>
              <a:ext uri="{FF2B5EF4-FFF2-40B4-BE49-F238E27FC236}">
                <a16:creationId xmlns:a16="http://schemas.microsoft.com/office/drawing/2014/main" id="{C7B67E68-EDD4-4831-A28A-A1046FEF98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4114296"/>
              </p:ext>
            </p:extLst>
          </p:nvPr>
        </p:nvGraphicFramePr>
        <p:xfrm>
          <a:off x="5848490" y="2982911"/>
          <a:ext cx="6080774" cy="285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s-resource:Resources/OleClassShortDisplayName" r:id="rId2" imgW="14630400" imgH="6873120" progId="Paint.Picture.1">
                  <p:embed/>
                </p:oleObj>
              </mc:Choice>
              <mc:Fallback>
                <p:oleObj name="ms-resource:Resources/OleClassShortDisplayName" r:id="rId2" imgW="14630400" imgH="6873120" progId="Paint.Picture.1">
                  <p:embed/>
                  <p:pic>
                    <p:nvPicPr>
                      <p:cNvPr id="13" name="オブジェクト 12">
                        <a:extLst>
                          <a:ext uri="{FF2B5EF4-FFF2-40B4-BE49-F238E27FC236}">
                            <a16:creationId xmlns:a16="http://schemas.microsoft.com/office/drawing/2014/main" id="{C7B67E68-EDD4-4831-A28A-A1046FEF98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848490" y="2982911"/>
                        <a:ext cx="6080774" cy="2852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1636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066DE2F-A187-4B0D-9CAB-1724B3202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kumimoji="1" lang="ja-JP" altLang="en-US" sz="4800" dirty="0"/>
              <a:t>画像を準備しよう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コンテンツ プレースホルダー 2">
            <a:extLst>
              <a:ext uri="{FF2B5EF4-FFF2-40B4-BE49-F238E27FC236}">
                <a16:creationId xmlns:a16="http://schemas.microsoft.com/office/drawing/2014/main" id="{DFAF72A4-7163-414E-9002-C66652FC03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3605796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オブジェクト 7">
            <a:extLst>
              <a:ext uri="{FF2B5EF4-FFF2-40B4-BE49-F238E27FC236}">
                <a16:creationId xmlns:a16="http://schemas.microsoft.com/office/drawing/2014/main" id="{4353FCA8-E4B6-4477-A389-F2E0CAFEDB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2872027"/>
              </p:ext>
            </p:extLst>
          </p:nvPr>
        </p:nvGraphicFramePr>
        <p:xfrm>
          <a:off x="373723" y="4380786"/>
          <a:ext cx="3679936" cy="1862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s-resource:Resources/OleClassShortDisplayName" r:id="rId7" imgW="8564760" imgH="4335840" progId="Paint.Picture.1">
                  <p:embed/>
                </p:oleObj>
              </mc:Choice>
              <mc:Fallback>
                <p:oleObj name="ms-resource:Resources/OleClassShortDisplayName" r:id="rId7" imgW="8564760" imgH="4335840" progId="Paint.Picture.1">
                  <p:embed/>
                  <p:pic>
                    <p:nvPicPr>
                      <p:cNvPr id="8" name="オブジェクト 7">
                        <a:extLst>
                          <a:ext uri="{FF2B5EF4-FFF2-40B4-BE49-F238E27FC236}">
                            <a16:creationId xmlns:a16="http://schemas.microsoft.com/office/drawing/2014/main" id="{4353FCA8-E4B6-4477-A389-F2E0CAFEDB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3723" y="4380786"/>
                        <a:ext cx="3679936" cy="1862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4990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7FF362-FC97-4BF5-949B-D4ADFA26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888549">
            <a:off x="-1059473" y="-1108988"/>
            <a:ext cx="7179830" cy="5226565"/>
          </a:xfrm>
          <a:custGeom>
            <a:avLst/>
            <a:gdLst>
              <a:gd name="connsiteX0" fmla="*/ 5217841 w 7179830"/>
              <a:gd name="connsiteY0" fmla="*/ 464824 h 5226565"/>
              <a:gd name="connsiteX1" fmla="*/ 5222490 w 7179830"/>
              <a:gd name="connsiteY1" fmla="*/ 464289 h 5226565"/>
              <a:gd name="connsiteX2" fmla="*/ 5216768 w 7179830"/>
              <a:gd name="connsiteY2" fmla="*/ 463394 h 5226565"/>
              <a:gd name="connsiteX3" fmla="*/ 5217841 w 7179830"/>
              <a:gd name="connsiteY3" fmla="*/ 464824 h 5226565"/>
              <a:gd name="connsiteX4" fmla="*/ 4945201 w 7179830"/>
              <a:gd name="connsiteY4" fmla="*/ 5226565 h 5226565"/>
              <a:gd name="connsiteX5" fmla="*/ 140449 w 7179830"/>
              <a:gd name="connsiteY5" fmla="*/ 2240811 h 5226565"/>
              <a:gd name="connsiteX6" fmla="*/ 232913 w 7179830"/>
              <a:gd name="connsiteY6" fmla="*/ 2052782 h 5226565"/>
              <a:gd name="connsiteX7" fmla="*/ 375714 w 7179830"/>
              <a:gd name="connsiteY7" fmla="*/ 1803205 h 5226565"/>
              <a:gd name="connsiteX8" fmla="*/ 1512756 w 7179830"/>
              <a:gd name="connsiteY8" fmla="*/ 638448 h 5226565"/>
              <a:gd name="connsiteX9" fmla="*/ 2902095 w 7179830"/>
              <a:gd name="connsiteY9" fmla="*/ 120440 h 5226565"/>
              <a:gd name="connsiteX10" fmla="*/ 2848453 w 7179830"/>
              <a:gd name="connsiteY10" fmla="*/ 125626 h 5226565"/>
              <a:gd name="connsiteX11" fmla="*/ 1837830 w 7179830"/>
              <a:gd name="connsiteY11" fmla="*/ 426203 h 5226565"/>
              <a:gd name="connsiteX12" fmla="*/ 214608 w 7179830"/>
              <a:gd name="connsiteY12" fmla="*/ 1882239 h 5226565"/>
              <a:gd name="connsiteX13" fmla="*/ 91317 w 7179830"/>
              <a:gd name="connsiteY13" fmla="*/ 2123701 h 5226565"/>
              <a:gd name="connsiteX14" fmla="*/ 64092 w 7179830"/>
              <a:gd name="connsiteY14" fmla="*/ 2193361 h 5226565"/>
              <a:gd name="connsiteX15" fmla="*/ 0 w 7179830"/>
              <a:gd name="connsiteY15" fmla="*/ 2153533 h 5226565"/>
              <a:gd name="connsiteX16" fmla="*/ 42834 w 7179830"/>
              <a:gd name="connsiteY16" fmla="*/ 2047277 h 5226565"/>
              <a:gd name="connsiteX17" fmla="*/ 923582 w 7179830"/>
              <a:gd name="connsiteY17" fmla="*/ 915600 h 5226565"/>
              <a:gd name="connsiteX18" fmla="*/ 2686989 w 7179830"/>
              <a:gd name="connsiteY18" fmla="*/ 73950 h 5226565"/>
              <a:gd name="connsiteX19" fmla="*/ 3059983 w 7179830"/>
              <a:gd name="connsiteY19" fmla="*/ 20308 h 5226565"/>
              <a:gd name="connsiteX20" fmla="*/ 3454435 w 7179830"/>
              <a:gd name="connsiteY20" fmla="*/ 1176 h 5226565"/>
              <a:gd name="connsiteX21" fmla="*/ 3923806 w 7179830"/>
              <a:gd name="connsiteY21" fmla="*/ 49990 h 5226565"/>
              <a:gd name="connsiteX22" fmla="*/ 5350874 w 7179830"/>
              <a:gd name="connsiteY22" fmla="*/ 426917 h 5226565"/>
              <a:gd name="connsiteX23" fmla="*/ 6607360 w 7179830"/>
              <a:gd name="connsiteY23" fmla="*/ 1075097 h 5226565"/>
              <a:gd name="connsiteX24" fmla="*/ 7110534 w 7179830"/>
              <a:gd name="connsiteY24" fmla="*/ 1541421 h 5226565"/>
              <a:gd name="connsiteX25" fmla="*/ 7179830 w 7179830"/>
              <a:gd name="connsiteY25" fmla="*/ 1630542 h 5226565"/>
              <a:gd name="connsiteX26" fmla="*/ 7136295 w 7179830"/>
              <a:gd name="connsiteY26" fmla="*/ 1700600 h 5226565"/>
              <a:gd name="connsiteX27" fmla="*/ 7131140 w 7179830"/>
              <a:gd name="connsiteY27" fmla="*/ 1693045 h 5226565"/>
              <a:gd name="connsiteX28" fmla="*/ 6577499 w 7179830"/>
              <a:gd name="connsiteY28" fmla="*/ 1148230 h 5226565"/>
              <a:gd name="connsiteX29" fmla="*/ 5494816 w 7179830"/>
              <a:gd name="connsiteY29" fmla="*/ 563527 h 5226565"/>
              <a:gd name="connsiteX30" fmla="*/ 5366967 w 7179830"/>
              <a:gd name="connsiteY30" fmla="*/ 514176 h 5226565"/>
              <a:gd name="connsiteX31" fmla="*/ 5244661 w 7179830"/>
              <a:gd name="connsiteY31" fmla="*/ 470725 h 5226565"/>
              <a:gd name="connsiteX32" fmla="*/ 5904822 w 7179830"/>
              <a:gd name="connsiteY32" fmla="*/ 815468 h 5226565"/>
              <a:gd name="connsiteX33" fmla="*/ 7015222 w 7179830"/>
              <a:gd name="connsiteY33" fmla="*/ 1815185 h 5226565"/>
              <a:gd name="connsiteX34" fmla="*/ 7040454 w 7179830"/>
              <a:gd name="connsiteY34" fmla="*/ 1854830 h 522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9830" h="5226565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6BDBADD-2EE5-4202-B161-17509D3C4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673770"/>
            <a:ext cx="4102229" cy="2414488"/>
          </a:xfrm>
        </p:spPr>
        <p:txBody>
          <a:bodyPr anchor="t">
            <a:normAutofit fontScale="90000"/>
          </a:bodyPr>
          <a:lstStyle/>
          <a:p>
            <a:r>
              <a:rPr kumimoji="1" lang="ja-JP" altLang="en-US" sz="5400" dirty="0">
                <a:solidFill>
                  <a:srgbClr val="FFFFFF"/>
                </a:solidFill>
              </a:rPr>
              <a:t>シーン</a:t>
            </a:r>
            <a:br>
              <a:rPr kumimoji="1" lang="en-US" altLang="ja-JP" sz="5400" dirty="0">
                <a:solidFill>
                  <a:srgbClr val="FFFFFF"/>
                </a:solidFill>
              </a:rPr>
            </a:br>
            <a:r>
              <a:rPr kumimoji="1" lang="ja-JP" altLang="en-US" sz="5400" dirty="0">
                <a:solidFill>
                  <a:srgbClr val="FFFFFF"/>
                </a:solidFill>
              </a:rPr>
              <a:t>スタジオに</a:t>
            </a:r>
            <a:br>
              <a:rPr kumimoji="1" lang="en-US" altLang="ja-JP" sz="5400" dirty="0">
                <a:solidFill>
                  <a:srgbClr val="FFFFFF"/>
                </a:solidFill>
              </a:rPr>
            </a:br>
            <a:r>
              <a:rPr kumimoji="1" lang="ja-JP" altLang="en-US" sz="5400" dirty="0">
                <a:solidFill>
                  <a:srgbClr val="FFFFFF"/>
                </a:solidFill>
              </a:rPr>
              <a:t>貼り付けよう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D447798-F344-44DA-B90C-0CC063603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882315"/>
            <a:ext cx="5254754" cy="5294647"/>
          </a:xfrm>
        </p:spPr>
        <p:txBody>
          <a:bodyPr>
            <a:normAutofit/>
          </a:bodyPr>
          <a:lstStyle/>
          <a:p>
            <a:r>
              <a:rPr kumimoji="1" lang="ja-JP" altLang="en-US" sz="2200" dirty="0"/>
              <a:t>画像をドラッグアンドドロップするだけの簡単操作</a:t>
            </a:r>
            <a:endParaRPr kumimoji="1" lang="en-US" altLang="ja-JP" sz="2200" dirty="0"/>
          </a:p>
          <a:p>
            <a:r>
              <a:rPr lang="en-US" altLang="ja-JP" sz="2200" dirty="0"/>
              <a:t>PNG</a:t>
            </a:r>
            <a:r>
              <a:rPr lang="ja-JP" altLang="en-US" sz="2200" dirty="0"/>
              <a:t> の場合透明が使えるので複数枚の画像を組み合わせてシーンを作る</a:t>
            </a:r>
            <a:endParaRPr lang="en-US" altLang="ja-JP" sz="2200" dirty="0"/>
          </a:p>
          <a:p>
            <a:pPr marL="0" indent="0">
              <a:buNone/>
            </a:pPr>
            <a:endParaRPr kumimoji="1" lang="ja-JP" altLang="en-US" sz="2200" dirty="0"/>
          </a:p>
        </p:txBody>
      </p:sp>
      <p:graphicFrame>
        <p:nvGraphicFramePr>
          <p:cNvPr id="7" name="オブジェクト 6">
            <a:extLst>
              <a:ext uri="{FF2B5EF4-FFF2-40B4-BE49-F238E27FC236}">
                <a16:creationId xmlns:a16="http://schemas.microsoft.com/office/drawing/2014/main" id="{7B1A1135-943B-4716-BDDE-1B2860C488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0291151"/>
              </p:ext>
            </p:extLst>
          </p:nvPr>
        </p:nvGraphicFramePr>
        <p:xfrm>
          <a:off x="4485735" y="3229952"/>
          <a:ext cx="7300259" cy="34248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ビットマップ イメージ" r:id="rId2" imgW="14630400" imgH="6873120" progId="Paint.Picture.1">
                  <p:embed/>
                </p:oleObj>
              </mc:Choice>
              <mc:Fallback>
                <p:oleObj name="ビットマップ イメージ" r:id="rId2" imgW="14630400" imgH="6873120" progId="Paint.Picture.1">
                  <p:embed/>
                  <p:pic>
                    <p:nvPicPr>
                      <p:cNvPr id="7" name="オブジェクト 6">
                        <a:extLst>
                          <a:ext uri="{FF2B5EF4-FFF2-40B4-BE49-F238E27FC236}">
                            <a16:creationId xmlns:a16="http://schemas.microsoft.com/office/drawing/2014/main" id="{7B1A1135-943B-4716-BDDE-1B2860C488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485735" y="3229952"/>
                        <a:ext cx="7300259" cy="34248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0421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217023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27EE491-7175-4256-BA14-3BB2D478E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3770"/>
            <a:ext cx="3220329" cy="2027227"/>
          </a:xfrm>
        </p:spPr>
        <p:txBody>
          <a:bodyPr anchor="t">
            <a:normAutofit/>
          </a:bodyPr>
          <a:lstStyle/>
          <a:p>
            <a:r>
              <a:rPr kumimoji="1" lang="ja-JP" altLang="en-US" sz="4600">
                <a:solidFill>
                  <a:srgbClr val="FFFFFF"/>
                </a:solidFill>
              </a:rPr>
              <a:t>シーン名と参加者を設定しよう</a:t>
            </a:r>
          </a:p>
        </p:txBody>
      </p:sp>
      <p:graphicFrame>
        <p:nvGraphicFramePr>
          <p:cNvPr id="5" name="コンテンツ プレースホルダー 2">
            <a:extLst>
              <a:ext uri="{FF2B5EF4-FFF2-40B4-BE49-F238E27FC236}">
                <a16:creationId xmlns:a16="http://schemas.microsoft.com/office/drawing/2014/main" id="{66AA1E5E-B6D2-4E57-8525-1E119FBE68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8701602"/>
              </p:ext>
            </p:extLst>
          </p:nvPr>
        </p:nvGraphicFramePr>
        <p:xfrm>
          <a:off x="5542672" y="541606"/>
          <a:ext cx="5811128" cy="5678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オブジェクト 7">
            <a:extLst>
              <a:ext uri="{FF2B5EF4-FFF2-40B4-BE49-F238E27FC236}">
                <a16:creationId xmlns:a16="http://schemas.microsoft.com/office/drawing/2014/main" id="{4E4A68E0-5935-4280-A7D1-C35E3EDDF4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2126245"/>
              </p:ext>
            </p:extLst>
          </p:nvPr>
        </p:nvGraphicFramePr>
        <p:xfrm>
          <a:off x="1647825" y="2930525"/>
          <a:ext cx="3276600" cy="369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ビットマップ イメージ" r:id="rId7" imgW="3276720" imgH="3695760" progId="Paint.Picture.1">
                  <p:embed/>
                </p:oleObj>
              </mc:Choice>
              <mc:Fallback>
                <p:oleObj name="ビットマップ イメージ" r:id="rId7" imgW="3276720" imgH="3695760" progId="Paint.Picture.1">
                  <p:embed/>
                  <p:pic>
                    <p:nvPicPr>
                      <p:cNvPr id="8" name="オブジェクト 7">
                        <a:extLst>
                          <a:ext uri="{FF2B5EF4-FFF2-40B4-BE49-F238E27FC236}">
                            <a16:creationId xmlns:a16="http://schemas.microsoft.com/office/drawing/2014/main" id="{4E4A68E0-5935-4280-A7D1-C35E3EDDF4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47825" y="2930525"/>
                        <a:ext cx="3276600" cy="369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8984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E65FB7D-5F6C-463D-9D40-7935E40B5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kumimoji="1" lang="ja-JP" altLang="en-US" sz="5400">
                <a:solidFill>
                  <a:srgbClr val="FFFFFF"/>
                </a:solidFill>
              </a:rPr>
              <a:t>今回は </a:t>
            </a:r>
            <a:r>
              <a:rPr kumimoji="1" lang="en-US" altLang="ja-JP" sz="5400">
                <a:solidFill>
                  <a:srgbClr val="FFFFFF"/>
                </a:solidFill>
              </a:rPr>
              <a:t>18</a:t>
            </a:r>
            <a:r>
              <a:rPr kumimoji="1" lang="ja-JP" altLang="en-US" sz="5400">
                <a:solidFill>
                  <a:srgbClr val="FFFFFF"/>
                </a:solidFill>
              </a:rPr>
              <a:t> 人設定を行ってみた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D2BBBE-6C6B-4DDB-B24E-5FA30E839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6789"/>
            <a:ext cx="10515600" cy="3590174"/>
          </a:xfrm>
        </p:spPr>
        <p:txBody>
          <a:bodyPr>
            <a:normAutofit/>
          </a:bodyPr>
          <a:lstStyle/>
          <a:p>
            <a:r>
              <a:rPr kumimoji="1" lang="en-US" altLang="ja-JP" sz="2200"/>
              <a:t>18</a:t>
            </a:r>
            <a:r>
              <a:rPr kumimoji="1" lang="ja-JP" altLang="en-US" sz="2200"/>
              <a:t>人に設定して</a:t>
            </a:r>
            <a:r>
              <a:rPr lang="ja-JP" altLang="en-US" sz="2200"/>
              <a:t>みた</a:t>
            </a:r>
            <a:endParaRPr lang="en-US" altLang="ja-JP" sz="2200"/>
          </a:p>
          <a:p>
            <a:r>
              <a:rPr kumimoji="1" lang="ja-JP" altLang="en-US" sz="2200"/>
              <a:t>下部にアバターが表示される</a:t>
            </a:r>
            <a:endParaRPr kumimoji="1" lang="en-US" altLang="ja-JP" sz="2200"/>
          </a:p>
          <a:p>
            <a:r>
              <a:rPr lang="ja-JP" altLang="en-US" sz="2200"/>
              <a:t>右側に番号で表示される</a:t>
            </a:r>
            <a:endParaRPr kumimoji="1" lang="ja-JP" altLang="en-US" sz="2200"/>
          </a:p>
        </p:txBody>
      </p:sp>
      <p:graphicFrame>
        <p:nvGraphicFramePr>
          <p:cNvPr id="7" name="オブジェクト 6">
            <a:extLst>
              <a:ext uri="{FF2B5EF4-FFF2-40B4-BE49-F238E27FC236}">
                <a16:creationId xmlns:a16="http://schemas.microsoft.com/office/drawing/2014/main" id="{9CF3ECCA-89AF-405A-ABA8-4B005BA6E2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9334193"/>
              </p:ext>
            </p:extLst>
          </p:nvPr>
        </p:nvGraphicFramePr>
        <p:xfrm>
          <a:off x="5029200" y="3429000"/>
          <a:ext cx="6953250" cy="32647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ビットマップ イメージ" r:id="rId2" imgW="14630400" imgH="6881040" progId="Paint.Picture.1">
                  <p:embed/>
                </p:oleObj>
              </mc:Choice>
              <mc:Fallback>
                <p:oleObj name="ビットマップ イメージ" r:id="rId2" imgW="14630400" imgH="6881040" progId="Paint.Picture.1">
                  <p:embed/>
                  <p:pic>
                    <p:nvPicPr>
                      <p:cNvPr id="7" name="オブジェクト 6">
                        <a:extLst>
                          <a:ext uri="{FF2B5EF4-FFF2-40B4-BE49-F238E27FC236}">
                            <a16:creationId xmlns:a16="http://schemas.microsoft.com/office/drawing/2014/main" id="{9CF3ECCA-89AF-405A-ABA8-4B005BA6E2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29200" y="3429000"/>
                        <a:ext cx="6953250" cy="32647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9447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3162</TotalTime>
  <Words>486</Words>
  <Application>Microsoft Office PowerPoint</Application>
  <PresentationFormat>ワイド画面</PresentationFormat>
  <Paragraphs>60</Paragraphs>
  <Slides>18</Slides>
  <Notes>0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2</vt:i4>
      </vt:variant>
      <vt:variant>
        <vt:lpstr>スライド タイトル</vt:lpstr>
      </vt:variant>
      <vt:variant>
        <vt:i4>18</vt:i4>
      </vt:variant>
    </vt:vector>
  </HeadingPairs>
  <TitlesOfParts>
    <vt:vector size="25" baseType="lpstr">
      <vt:lpstr>游ゴシック</vt:lpstr>
      <vt:lpstr>游ゴシック Light</vt:lpstr>
      <vt:lpstr>Arial</vt:lpstr>
      <vt:lpstr>Calibri</vt:lpstr>
      <vt:lpstr>Office テーマ</vt:lpstr>
      <vt:lpstr>ms-resource:Resources/OleClassShortDisplayName</vt:lpstr>
      <vt:lpstr>ペイントブラシの絵</vt:lpstr>
      <vt:lpstr>Together モードで カスタム画面の 作成を行おう</vt:lpstr>
      <vt:lpstr>Together モードとは</vt:lpstr>
      <vt:lpstr>カスタム画面作成とは</vt:lpstr>
      <vt:lpstr>さっそく作って みよう</vt:lpstr>
      <vt:lpstr>作成画面はこんな感じ</vt:lpstr>
      <vt:lpstr>画像を準備しよう</vt:lpstr>
      <vt:lpstr>シーン スタジオに 貼り付けよう</vt:lpstr>
      <vt:lpstr>シーン名と参加者を設定しよう</vt:lpstr>
      <vt:lpstr>今回は 18 人設定を行ってみた</vt:lpstr>
      <vt:lpstr>割り当ててみた</vt:lpstr>
      <vt:lpstr>画像に設定できる 項目は？</vt:lpstr>
      <vt:lpstr>アバターに設定 できる項目は？</vt:lpstr>
      <vt:lpstr>その他の設定</vt:lpstr>
      <vt:lpstr>Teams に送り込もう</vt:lpstr>
      <vt:lpstr>Teams 側で受け取ろう</vt:lpstr>
      <vt:lpstr>たった これだけで 設定完了！</vt:lpstr>
      <vt:lpstr>諸注意１</vt:lpstr>
      <vt:lpstr>諸注意２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Togetherモードの作成</dc:title>
  <dc:creator>Tomoharu Misawa</dc:creator>
  <cp:lastModifiedBy>Tomoharu Misawa</cp:lastModifiedBy>
  <cp:revision>3</cp:revision>
  <dcterms:created xsi:type="dcterms:W3CDTF">2021-05-29T10:40:34Z</dcterms:created>
  <dcterms:modified xsi:type="dcterms:W3CDTF">2021-05-31T16:03:47Z</dcterms:modified>
</cp:coreProperties>
</file>